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90" r:id="rId25"/>
    <p:sldId id="294" r:id="rId26"/>
    <p:sldId id="291" r:id="rId27"/>
    <p:sldId id="308" r:id="rId28"/>
    <p:sldId id="292" r:id="rId29"/>
    <p:sldId id="293" r:id="rId30"/>
    <p:sldId id="295" r:id="rId31"/>
    <p:sldId id="296" r:id="rId32"/>
    <p:sldId id="297" r:id="rId33"/>
    <p:sldId id="298" r:id="rId34"/>
    <p:sldId id="299" r:id="rId35"/>
    <p:sldId id="283" r:id="rId36"/>
    <p:sldId id="284" r:id="rId37"/>
    <p:sldId id="285" r:id="rId38"/>
    <p:sldId id="286" r:id="rId39"/>
    <p:sldId id="287" r:id="rId40"/>
    <p:sldId id="289" r:id="rId41"/>
    <p:sldId id="300" r:id="rId42"/>
    <p:sldId id="288" r:id="rId43"/>
    <p:sldId id="302" r:id="rId44"/>
    <p:sldId id="303" r:id="rId45"/>
    <p:sldId id="306" r:id="rId46"/>
    <p:sldId id="304" r:id="rId47"/>
    <p:sldId id="305" r:id="rId48"/>
    <p:sldId id="30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7D23"/>
    <a:srgbClr val="0AECA6"/>
    <a:srgbClr val="215F9A"/>
    <a:srgbClr val="2753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88889" autoAdjust="0"/>
  </p:normalViewPr>
  <p:slideViewPr>
    <p:cSldViewPr snapToGrid="0">
      <p:cViewPr>
        <p:scale>
          <a:sx n="50" d="100"/>
          <a:sy n="50" d="100"/>
        </p:scale>
        <p:origin x="1598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44572C-7F6C-402C-86BD-7D5A5345ECAF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1B58-B3D4-497F-A70A-84A0BA259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40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23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884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Modulating in primary side; same amount of phase shift also in secondary side</a:t>
            </a:r>
          </a:p>
          <a:p>
            <a:r>
              <a:rPr lang="en-GB" dirty="0"/>
              <a:t>Phase shift gives rise to a positive</a:t>
            </a:r>
          </a:p>
          <a:p>
            <a:r>
              <a:rPr lang="en-GB" dirty="0"/>
              <a:t>Power in the inductor is proportional to the 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97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6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TPS example – ZVS and total rms value is </a:t>
            </a:r>
            <a:r>
              <a:rPr lang="en-GB"/>
              <a:t>much better at DPS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041B58-B3D4-497F-A70A-84A0BA259BE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30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49.png"/><Relationship Id="rId17" Type="http://schemas.microsoft.com/office/2007/relationships/hdphoto" Target="../media/hdphoto8.wdp"/><Relationship Id="rId2" Type="http://schemas.openxmlformats.org/officeDocument/2006/relationships/image" Target="../media/image44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microsoft.com/office/2007/relationships/hdphoto" Target="../media/hdphoto4.wdp"/><Relationship Id="rId1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7222085" y="2618578"/>
            <a:ext cx="1758185" cy="32424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Fault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Fault Checks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3083429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504437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22085" y="3981123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4" y="4711320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44E57E-43D1-DD38-190C-BA537FF41F0B}"/>
              </a:ext>
            </a:extLst>
          </p:cNvPr>
          <p:cNvCxnSpPr>
            <a:cxnSpLocks/>
          </p:cNvCxnSpPr>
          <p:nvPr/>
        </p:nvCxnSpPr>
        <p:spPr>
          <a:xfrm flipV="1">
            <a:off x="6108051" y="2732878"/>
            <a:ext cx="1114028" cy="73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endCxn id="3" idx="1"/>
          </p:cNvCxnSpPr>
          <p:nvPr/>
        </p:nvCxnSpPr>
        <p:spPr>
          <a:xfrm>
            <a:off x="6109005" y="2805675"/>
            <a:ext cx="1113080" cy="4398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6103209" y="3416252"/>
            <a:ext cx="1118876" cy="250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19830" cy="5272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4" cy="801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2"/>
            <a:ext cx="2722563" cy="999376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752008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2991722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2620468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129676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07454" y="3649688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3" y="4373131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6103209" y="2782592"/>
            <a:ext cx="1118876" cy="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 flipV="1">
            <a:off x="6103209" y="3291800"/>
            <a:ext cx="1118876" cy="124452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05199" cy="19576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3" cy="46282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1"/>
            <a:ext cx="2722563" cy="1325563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1085610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Fault Checks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9612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3A84E6-74E4-947D-FA7E-DD6F5EC23F17}"/>
              </a:ext>
            </a:extLst>
          </p:cNvPr>
          <p:cNvSpPr/>
          <p:nvPr/>
        </p:nvSpPr>
        <p:spPr>
          <a:xfrm>
            <a:off x="4008120" y="49292"/>
            <a:ext cx="12344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GB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INITIALIZE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95182A-7EB8-BAA5-FBD9-190FAE27C02F}"/>
              </a:ext>
            </a:extLst>
          </p:cNvPr>
          <p:cNvSpPr/>
          <p:nvPr/>
        </p:nvSpPr>
        <p:spPr>
          <a:xfrm>
            <a:off x="3307080" y="1467562"/>
            <a:ext cx="263652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FAULT DETECTION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A6D5B-1289-FCEC-1EA8-9FE62219C969}"/>
              </a:ext>
            </a:extLst>
          </p:cNvPr>
          <p:cNvSpPr/>
          <p:nvPr/>
        </p:nvSpPr>
        <p:spPr>
          <a:xfrm>
            <a:off x="3756660" y="4241242"/>
            <a:ext cx="173736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 START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E5BC3C-C429-0687-6C43-9B6843D3E439}"/>
              </a:ext>
            </a:extLst>
          </p:cNvPr>
          <p:cNvSpPr/>
          <p:nvPr/>
        </p:nvSpPr>
        <p:spPr>
          <a:xfrm>
            <a:off x="3444240" y="5964312"/>
            <a:ext cx="2362200" cy="95410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ONLINE (UP AND RUNNING)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CCBF95C-35CA-535C-E2B2-2FB21F4DC57D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625340" y="78795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20C9052-2738-2272-1039-26D2238B1501}"/>
              </a:ext>
            </a:extLst>
          </p:cNvPr>
          <p:cNvSpPr/>
          <p:nvPr/>
        </p:nvSpPr>
        <p:spPr>
          <a:xfrm>
            <a:off x="3855720" y="2885832"/>
            <a:ext cx="1539240" cy="73866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STANDBY</a:t>
            </a:r>
          </a:p>
          <a:p>
            <a:pPr algn="ctr"/>
            <a:endParaRPr lang="en-US" sz="1400" i="1" kern="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C0433F6-C367-E6CD-70E9-FBA5DEC1144D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>
            <a:off x="4625340" y="2206226"/>
            <a:ext cx="0" cy="679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6E3932B-7B40-6425-719A-52141ABD1806}"/>
              </a:ext>
            </a:extLst>
          </p:cNvPr>
          <p:cNvCxnSpPr>
            <a:cxnSpLocks/>
            <a:stCxn id="11" idx="2"/>
            <a:endCxn id="6" idx="0"/>
          </p:cNvCxnSpPr>
          <p:nvPr/>
        </p:nvCxnSpPr>
        <p:spPr>
          <a:xfrm>
            <a:off x="4625340" y="3624496"/>
            <a:ext cx="0" cy="616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79DCF-49BC-9126-E303-F268CC7CBA64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625340" y="4979906"/>
            <a:ext cx="0" cy="98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48D6714-7E22-76A6-9FD8-27168B8F2D1E}"/>
              </a:ext>
            </a:extLst>
          </p:cNvPr>
          <p:cNvSpPr txBox="1"/>
          <p:nvPr/>
        </p:nvSpPr>
        <p:spPr>
          <a:xfrm>
            <a:off x="4655744" y="943093"/>
            <a:ext cx="18076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Initialize complete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D0BC85-8B51-9018-16A7-ABD6855ACFC2}"/>
              </a:ext>
            </a:extLst>
          </p:cNvPr>
          <p:cNvSpPr txBox="1"/>
          <p:nvPr/>
        </p:nvSpPr>
        <p:spPr>
          <a:xfrm>
            <a:off x="4681648" y="2329933"/>
            <a:ext cx="1717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No fault detected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CFF596D-C812-C999-7FDA-6AD9E69A23F1}"/>
              </a:ext>
            </a:extLst>
          </p:cNvPr>
          <p:cNvSpPr/>
          <p:nvPr/>
        </p:nvSpPr>
        <p:spPr>
          <a:xfrm>
            <a:off x="1992231" y="316824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9385068-AD11-47ED-AB17-247D50F70C81}"/>
              </a:ext>
            </a:extLst>
          </p:cNvPr>
          <p:cNvSpPr/>
          <p:nvPr/>
        </p:nvSpPr>
        <p:spPr>
          <a:xfrm>
            <a:off x="1992231" y="4523656"/>
            <a:ext cx="172720" cy="173836"/>
          </a:xfrm>
          <a:prstGeom prst="ellips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endParaRPr lang="en-US" sz="1400" i="1" kern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34075C-FEF6-139B-F177-54149F718C0A}"/>
              </a:ext>
            </a:extLst>
          </p:cNvPr>
          <p:cNvSpPr txBox="1"/>
          <p:nvPr/>
        </p:nvSpPr>
        <p:spPr>
          <a:xfrm>
            <a:off x="4697043" y="3748203"/>
            <a:ext cx="2141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enabled</a:t>
            </a:r>
            <a:endParaRPr lang="en-US" sz="16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07626ED6-97C9-E731-C2FF-55561B5919EA}"/>
              </a:ext>
            </a:extLst>
          </p:cNvPr>
          <p:cNvCxnSpPr>
            <a:stCxn id="7" idx="3"/>
            <a:endCxn id="6" idx="3"/>
          </p:cNvCxnSpPr>
          <p:nvPr/>
        </p:nvCxnSpPr>
        <p:spPr>
          <a:xfrm flipH="1" flipV="1">
            <a:off x="5494020" y="4610574"/>
            <a:ext cx="312420" cy="1830792"/>
          </a:xfrm>
          <a:prstGeom prst="bentConnector3">
            <a:avLst>
              <a:gd name="adj1" fmla="val -318308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26B3F7-C375-64EA-CD5D-6F243901D476}"/>
              </a:ext>
            </a:extLst>
          </p:cNvPr>
          <p:cNvSpPr txBox="1"/>
          <p:nvPr/>
        </p:nvSpPr>
        <p:spPr>
          <a:xfrm>
            <a:off x="4705987" y="5010684"/>
            <a:ext cx="20985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Voltage limit = Vtarget</a:t>
            </a:r>
          </a:p>
          <a:p>
            <a:r>
              <a:rPr lang="en-GB" sz="1600" dirty="0"/>
              <a:t>Current limit = Itarget</a:t>
            </a:r>
          </a:p>
          <a:p>
            <a:r>
              <a:rPr lang="en-GB" sz="1600" dirty="0"/>
              <a:t>Power limit =Ptarget</a:t>
            </a:r>
            <a:endParaRPr lang="en-US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12C943-CEBE-FC8F-9249-1A7D160CBE19}"/>
              </a:ext>
            </a:extLst>
          </p:cNvPr>
          <p:cNvSpPr txBox="1"/>
          <p:nvPr/>
        </p:nvSpPr>
        <p:spPr>
          <a:xfrm>
            <a:off x="6767350" y="5663727"/>
            <a:ext cx="1156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I/V/P target</a:t>
            </a:r>
          </a:p>
          <a:p>
            <a:r>
              <a:rPr lang="en-GB" sz="1600" dirty="0"/>
              <a:t>changed</a:t>
            </a:r>
            <a:endParaRPr lang="en-US" sz="1600" dirty="0"/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A31D468D-9886-CA5C-BD5B-7B8C8CBF4CCF}"/>
              </a:ext>
            </a:extLst>
          </p:cNvPr>
          <p:cNvCxnSpPr>
            <a:cxnSpLocks/>
            <a:stCxn id="7" idx="2"/>
            <a:endCxn id="4" idx="3"/>
          </p:cNvCxnSpPr>
          <p:nvPr/>
        </p:nvCxnSpPr>
        <p:spPr>
          <a:xfrm rot="5400000" flipH="1" flipV="1">
            <a:off x="1684052" y="3359912"/>
            <a:ext cx="6499795" cy="617220"/>
          </a:xfrm>
          <a:prstGeom prst="bentConnector4">
            <a:avLst>
              <a:gd name="adj1" fmla="val -3517"/>
              <a:gd name="adj2" fmla="val 61324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19674C-837A-89A3-623A-1AF63DC1B0BB}"/>
              </a:ext>
            </a:extLst>
          </p:cNvPr>
          <p:cNvSpPr txBox="1"/>
          <p:nvPr/>
        </p:nvSpPr>
        <p:spPr>
          <a:xfrm>
            <a:off x="4735698" y="7134562"/>
            <a:ext cx="2184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Power Supply disabled</a:t>
            </a:r>
            <a:endParaRPr lang="en-US" sz="1600" dirty="0"/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3CD96F8-40C6-6E6A-8316-24D5E926339C}"/>
              </a:ext>
            </a:extLst>
          </p:cNvPr>
          <p:cNvCxnSpPr>
            <a:stCxn id="7" idx="1"/>
            <a:endCxn id="33" idx="4"/>
          </p:cNvCxnSpPr>
          <p:nvPr/>
        </p:nvCxnSpPr>
        <p:spPr>
          <a:xfrm rot="10800000">
            <a:off x="2078592" y="4697492"/>
            <a:ext cx="1365649" cy="17438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4C7373D-270E-4DA4-7EB5-73293D49DA2F}"/>
              </a:ext>
            </a:extLst>
          </p:cNvPr>
          <p:cNvCxnSpPr>
            <a:stCxn id="6" idx="1"/>
            <a:endCxn id="33" idx="6"/>
          </p:cNvCxnSpPr>
          <p:nvPr/>
        </p:nvCxnSpPr>
        <p:spPr>
          <a:xfrm flipH="1">
            <a:off x="2164951" y="4610574"/>
            <a:ext cx="15917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7DC0012-629D-4740-F71B-435AA4183D36}"/>
              </a:ext>
            </a:extLst>
          </p:cNvPr>
          <p:cNvCxnSpPr>
            <a:stCxn id="11" idx="1"/>
            <a:endCxn id="30" idx="6"/>
          </p:cNvCxnSpPr>
          <p:nvPr/>
        </p:nvCxnSpPr>
        <p:spPr>
          <a:xfrm flipH="1">
            <a:off x="2164951" y="3255164"/>
            <a:ext cx="16907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5DFB12-54F7-D080-C806-B7853EEFF018}"/>
              </a:ext>
            </a:extLst>
          </p:cNvPr>
          <p:cNvCxnSpPr>
            <a:stCxn id="33" idx="0"/>
            <a:endCxn id="30" idx="4"/>
          </p:cNvCxnSpPr>
          <p:nvPr/>
        </p:nvCxnSpPr>
        <p:spPr>
          <a:xfrm flipV="1">
            <a:off x="2078591" y="3342082"/>
            <a:ext cx="0" cy="11815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91F6943-3C1B-44CA-8987-27A31BEE20C8}"/>
              </a:ext>
            </a:extLst>
          </p:cNvPr>
          <p:cNvCxnSpPr>
            <a:stCxn id="30" idx="0"/>
            <a:endCxn id="5" idx="1"/>
          </p:cNvCxnSpPr>
          <p:nvPr/>
        </p:nvCxnSpPr>
        <p:spPr>
          <a:xfrm rot="5400000" flipH="1" flipV="1">
            <a:off x="2027159" y="1888326"/>
            <a:ext cx="1331352" cy="122848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C6319C5-BF2B-5F8F-E8A6-C407ADDC5E0B}"/>
              </a:ext>
            </a:extLst>
          </p:cNvPr>
          <p:cNvSpPr txBox="1"/>
          <p:nvPr/>
        </p:nvSpPr>
        <p:spPr>
          <a:xfrm>
            <a:off x="2186643" y="2987049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EA199C4-3883-2FA2-A5A9-FA086C8FFCE2}"/>
              </a:ext>
            </a:extLst>
          </p:cNvPr>
          <p:cNvSpPr txBox="1"/>
          <p:nvPr/>
        </p:nvSpPr>
        <p:spPr>
          <a:xfrm>
            <a:off x="2189763" y="4343922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45CEF4-F1BC-B980-66F4-7605874D013D}"/>
              </a:ext>
            </a:extLst>
          </p:cNvPr>
          <p:cNvSpPr txBox="1"/>
          <p:nvPr/>
        </p:nvSpPr>
        <p:spPr>
          <a:xfrm>
            <a:off x="2029356" y="6079225"/>
            <a:ext cx="1464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Fault detected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6859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58F7EE-22E1-3290-9C37-8CBF8E568F31}"/>
              </a:ext>
            </a:extLst>
          </p:cNvPr>
          <p:cNvSpPr/>
          <p:nvPr/>
        </p:nvSpPr>
        <p:spPr>
          <a:xfrm>
            <a:off x="-382277" y="-572781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5" name="Pentagon 20">
            <a:extLst>
              <a:ext uri="{FF2B5EF4-FFF2-40B4-BE49-F238E27FC236}">
                <a16:creationId xmlns:a16="http://schemas.microsoft.com/office/drawing/2014/main" id="{402CCA8C-564C-6EFC-5BC0-ABECEC613A04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3346360-EB7D-4B2A-3B3C-89A7A0F7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405" y="3392176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5B4D431-334A-D802-C533-063FF49C70D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0" name="Rectangle 4">
              <a:extLst>
                <a:ext uri="{FF2B5EF4-FFF2-40B4-BE49-F238E27FC236}">
                  <a16:creationId xmlns:a16="http://schemas.microsoft.com/office/drawing/2014/main" id="{28B0F6E8-B93F-B30D-5972-D97FC3E79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F3329E-9274-3CE5-DEC1-71374D618868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13" name="AutoShape 9">
                <a:extLst>
                  <a:ext uri="{FF2B5EF4-FFF2-40B4-BE49-F238E27FC236}">
                    <a16:creationId xmlns:a16="http://schemas.microsoft.com/office/drawing/2014/main" id="{AFC24D87-B0BD-D885-98B4-056090FDF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06FC066-79A5-646C-73E6-789329A9B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8F8F6F7-0CFA-D041-2620-24ECC80688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16" name="AutoShape 16">
                <a:extLst>
                  <a:ext uri="{FF2B5EF4-FFF2-40B4-BE49-F238E27FC236}">
                    <a16:creationId xmlns:a16="http://schemas.microsoft.com/office/drawing/2014/main" id="{623F6526-0B56-12EE-7B0C-E67917C113ED}"/>
                  </a:ext>
                </a:extLst>
              </p:cNvPr>
              <p:cNvCxnSpPr>
                <a:cxnSpLocks noChangeShapeType="1"/>
                <a:stCxn id="10" idx="3"/>
                <a:endCxn id="14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17" name="Text Box 13">
            <a:extLst>
              <a:ext uri="{FF2B5EF4-FFF2-40B4-BE49-F238E27FC236}">
                <a16:creationId xmlns:a16="http://schemas.microsoft.com/office/drawing/2014/main" id="{06A682B0-2666-FF88-551E-F02A0F023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AutoShape 106">
            <a:extLst>
              <a:ext uri="{FF2B5EF4-FFF2-40B4-BE49-F238E27FC236}">
                <a16:creationId xmlns:a16="http://schemas.microsoft.com/office/drawing/2014/main" id="{64A95925-0BFC-A5C0-08D8-E7649DD0F7EE}"/>
              </a:ext>
            </a:extLst>
          </p:cNvPr>
          <p:cNvCxnSpPr>
            <a:cxnSpLocks noChangeShapeType="1"/>
            <a:stCxn id="17" idx="2"/>
            <a:endCxn id="5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6">
            <a:extLst>
              <a:ext uri="{FF2B5EF4-FFF2-40B4-BE49-F238E27FC236}">
                <a16:creationId xmlns:a16="http://schemas.microsoft.com/office/drawing/2014/main" id="{CED0236B-B25C-0E63-3F11-EB5A91AD4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AutoShape 107">
            <a:extLst>
              <a:ext uri="{FF2B5EF4-FFF2-40B4-BE49-F238E27FC236}">
                <a16:creationId xmlns:a16="http://schemas.microsoft.com/office/drawing/2014/main" id="{FB735591-2A6E-B41B-9281-E2D7B937A991}"/>
              </a:ext>
            </a:extLst>
          </p:cNvPr>
          <p:cNvCxnSpPr>
            <a:cxnSpLocks noChangeShapeType="1"/>
            <a:stCxn id="5" idx="1"/>
            <a:endCxn id="15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AutoShape 106">
            <a:extLst>
              <a:ext uri="{FF2B5EF4-FFF2-40B4-BE49-F238E27FC236}">
                <a16:creationId xmlns:a16="http://schemas.microsoft.com/office/drawing/2014/main" id="{621F544F-CE2A-5548-0FD1-3CBC1B98F3EE}"/>
              </a:ext>
            </a:extLst>
          </p:cNvPr>
          <p:cNvCxnSpPr>
            <a:cxnSpLocks noChangeShapeType="1"/>
            <a:stCxn id="35" idx="3"/>
            <a:endCxn id="17" idx="0"/>
          </p:cNvCxnSpPr>
          <p:nvPr/>
        </p:nvCxnSpPr>
        <p:spPr bwMode="auto">
          <a:xfrm>
            <a:off x="11751286" y="3517650"/>
            <a:ext cx="291233" cy="706528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Text Box 13">
            <a:extLst>
              <a:ext uri="{FF2B5EF4-FFF2-40B4-BE49-F238E27FC236}">
                <a16:creationId xmlns:a16="http://schemas.microsoft.com/office/drawing/2014/main" id="{29722A6E-95D5-313E-548C-5046C2E2D2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 Box 13">
            <a:extLst>
              <a:ext uri="{FF2B5EF4-FFF2-40B4-BE49-F238E27FC236}">
                <a16:creationId xmlns:a16="http://schemas.microsoft.com/office/drawing/2014/main" id="{DBE6A841-CD20-DFB0-83D3-D91F5E8CA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DC67615-E69C-39CE-82E7-03134BC38895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A0D81EC-0BC3-F961-0292-E8C7E641A934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FAFD11D-EDCC-974F-79A6-B2F491D997FE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51" name="Isosceles Triangle 18">
                <a:extLst>
                  <a:ext uri="{FF2B5EF4-FFF2-40B4-BE49-F238E27FC236}">
                    <a16:creationId xmlns:a16="http://schemas.microsoft.com/office/drawing/2014/main" id="{A3374C02-0677-031A-66E7-5E8A2835084E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082F644-6EA5-6EE9-577B-B9C5C0B75B81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48" name="Freeform 411">
                <a:extLst>
                  <a:ext uri="{FF2B5EF4-FFF2-40B4-BE49-F238E27FC236}">
                    <a16:creationId xmlns:a16="http://schemas.microsoft.com/office/drawing/2014/main" id="{F8388796-A080-3D11-5E0F-A8A72581FE5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Freeform 412">
                <a:extLst>
                  <a:ext uri="{FF2B5EF4-FFF2-40B4-BE49-F238E27FC236}">
                    <a16:creationId xmlns:a16="http://schemas.microsoft.com/office/drawing/2014/main" id="{69EF19F3-7FA4-BDD2-5D7C-9277DA65AC84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675F6C9-E7D5-5D43-4FFF-D5218316BE8D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41" name="Group 125">
                <a:extLst>
                  <a:ext uri="{FF2B5EF4-FFF2-40B4-BE49-F238E27FC236}">
                    <a16:creationId xmlns:a16="http://schemas.microsoft.com/office/drawing/2014/main" id="{90AD2BE4-6ECE-D4EC-2360-6EEE3E79B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43" name="Group 126">
                  <a:extLst>
                    <a:ext uri="{FF2B5EF4-FFF2-40B4-BE49-F238E27FC236}">
                      <a16:creationId xmlns:a16="http://schemas.microsoft.com/office/drawing/2014/main" id="{B405C15E-0AD2-C095-1A27-1D29294C218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45" name="Line 127">
                    <a:extLst>
                      <a:ext uri="{FF2B5EF4-FFF2-40B4-BE49-F238E27FC236}">
                        <a16:creationId xmlns:a16="http://schemas.microsoft.com/office/drawing/2014/main" id="{4C9DC5AA-B116-175F-DB98-5AC6BC80AEF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6" name="Line 128">
                    <a:extLst>
                      <a:ext uri="{FF2B5EF4-FFF2-40B4-BE49-F238E27FC236}">
                        <a16:creationId xmlns:a16="http://schemas.microsoft.com/office/drawing/2014/main" id="{8A1C800B-80F3-5475-7955-E3A8A7366E6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Line 129">
                    <a:extLst>
                      <a:ext uri="{FF2B5EF4-FFF2-40B4-BE49-F238E27FC236}">
                        <a16:creationId xmlns:a16="http://schemas.microsoft.com/office/drawing/2014/main" id="{4B53EF74-C7BC-69E2-8B9F-E5A5355713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44" name="Line 130">
                  <a:extLst>
                    <a:ext uri="{FF2B5EF4-FFF2-40B4-BE49-F238E27FC236}">
                      <a16:creationId xmlns:a16="http://schemas.microsoft.com/office/drawing/2014/main" id="{0F2D9936-6320-5C3B-B79C-A1F72AAC90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42" name="Freeform 323">
                <a:extLst>
                  <a:ext uri="{FF2B5EF4-FFF2-40B4-BE49-F238E27FC236}">
                    <a16:creationId xmlns:a16="http://schemas.microsoft.com/office/drawing/2014/main" id="{749AFE7F-94AE-6738-D714-6F474196F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52" name="AutoShape 106">
            <a:extLst>
              <a:ext uri="{FF2B5EF4-FFF2-40B4-BE49-F238E27FC236}">
                <a16:creationId xmlns:a16="http://schemas.microsoft.com/office/drawing/2014/main" id="{634F063F-5C65-D27A-E4C1-E6D6107CBFCA}"/>
              </a:ext>
            </a:extLst>
          </p:cNvPr>
          <p:cNvCxnSpPr>
            <a:cxnSpLocks noChangeShapeType="1"/>
            <a:endCxn id="51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9B68940-4539-4E22-D1B5-FC278F04DCB7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036F0DC-6622-59E1-E4E7-47B554D6C6F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0EF45CC3-92E8-31BF-8A4B-9A7D18A37D2A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0CCE6EA0-AA5B-1D29-2266-F3BED56A7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8731848-53F4-8E15-E7F0-5A5F15DB4FCC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512DA3D-C5E0-7CDC-C0E2-0D121692A173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Text Box 13">
            <a:extLst>
              <a:ext uri="{FF2B5EF4-FFF2-40B4-BE49-F238E27FC236}">
                <a16:creationId xmlns:a16="http://schemas.microsoft.com/office/drawing/2014/main" id="{94B65697-B8DA-D8DC-AE33-8B3AC40B28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74331" y="645811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AutoShape 106">
            <a:extLst>
              <a:ext uri="{FF2B5EF4-FFF2-40B4-BE49-F238E27FC236}">
                <a16:creationId xmlns:a16="http://schemas.microsoft.com/office/drawing/2014/main" id="{9AF2D5CC-4398-CE9A-59BB-D0FD1E63DCC9}"/>
              </a:ext>
            </a:extLst>
          </p:cNvPr>
          <p:cNvCxnSpPr>
            <a:cxnSpLocks noChangeShapeType="1"/>
            <a:endCxn id="221" idx="3"/>
          </p:cNvCxnSpPr>
          <p:nvPr/>
        </p:nvCxnSpPr>
        <p:spPr bwMode="auto">
          <a:xfrm rot="5400000">
            <a:off x="10730198" y="6532234"/>
            <a:ext cx="166497" cy="112333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" name="Rectangle 5">
            <a:extLst>
              <a:ext uri="{FF2B5EF4-FFF2-40B4-BE49-F238E27FC236}">
                <a16:creationId xmlns:a16="http://schemas.microsoft.com/office/drawing/2014/main" id="{CE9A4858-02CC-9070-B4A2-E0A32197FF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93049" y="602391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2" name="AutoShape 106">
            <a:extLst>
              <a:ext uri="{FF2B5EF4-FFF2-40B4-BE49-F238E27FC236}">
                <a16:creationId xmlns:a16="http://schemas.microsoft.com/office/drawing/2014/main" id="{9640BCB1-AEA4-E435-8CFC-FB96ADFC0F00}"/>
              </a:ext>
            </a:extLst>
          </p:cNvPr>
          <p:cNvCxnSpPr>
            <a:cxnSpLocks noChangeShapeType="1"/>
            <a:stCxn id="5" idx="2"/>
            <a:endCxn id="65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AutoShape 106">
            <a:extLst>
              <a:ext uri="{FF2B5EF4-FFF2-40B4-BE49-F238E27FC236}">
                <a16:creationId xmlns:a16="http://schemas.microsoft.com/office/drawing/2014/main" id="{A484DAEE-FA80-3FC2-1D1F-6896AB88199D}"/>
              </a:ext>
            </a:extLst>
          </p:cNvPr>
          <p:cNvCxnSpPr>
            <a:cxnSpLocks noChangeShapeType="1"/>
            <a:endCxn id="61" idx="2"/>
          </p:cNvCxnSpPr>
          <p:nvPr/>
        </p:nvCxnSpPr>
        <p:spPr bwMode="auto">
          <a:xfrm rot="16200000" flipV="1">
            <a:off x="11266402" y="6378721"/>
            <a:ext cx="217303" cy="125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D41F570-ED75-FD9F-E90C-BD207BC2CE0A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65" name="Text Box 12">
              <a:extLst>
                <a:ext uri="{FF2B5EF4-FFF2-40B4-BE49-F238E27FC236}">
                  <a16:creationId xmlns:a16="http://schemas.microsoft.com/office/drawing/2014/main" id="{8FE43F3D-3F14-F628-50DD-08894396D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Text Box 12">
              <a:extLst>
                <a:ext uri="{FF2B5EF4-FFF2-40B4-BE49-F238E27FC236}">
                  <a16:creationId xmlns:a16="http://schemas.microsoft.com/office/drawing/2014/main" id="{F59071DB-AA44-D5CE-7377-1233ECD20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295948-A0EA-E065-47EB-7AAFC950258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68" name="AutoShape 106">
            <a:extLst>
              <a:ext uri="{FF2B5EF4-FFF2-40B4-BE49-F238E27FC236}">
                <a16:creationId xmlns:a16="http://schemas.microsoft.com/office/drawing/2014/main" id="{5219D923-1067-FA3B-B039-F415E42B948A}"/>
              </a:ext>
            </a:extLst>
          </p:cNvPr>
          <p:cNvCxnSpPr>
            <a:cxnSpLocks noChangeShapeType="1"/>
            <a:stCxn id="88" idx="1"/>
            <a:endCxn id="67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2218B6F-AC12-969C-E4D1-608C9D95B5CE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70" name="AutoShape 106">
            <a:extLst>
              <a:ext uri="{FF2B5EF4-FFF2-40B4-BE49-F238E27FC236}">
                <a16:creationId xmlns:a16="http://schemas.microsoft.com/office/drawing/2014/main" id="{4DF8DF6E-8413-B6C3-6822-B802A089AEB6}"/>
              </a:ext>
            </a:extLst>
          </p:cNvPr>
          <p:cNvCxnSpPr>
            <a:cxnSpLocks noChangeShapeType="1"/>
            <a:stCxn id="88" idx="1"/>
            <a:endCxn id="76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F8A97B4-7008-7FED-19A8-BB009B48B884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BD3EFB5-65D2-90AF-18A0-0F5916ED578F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F572A28-DAF5-05B9-9485-FD259CDCC8C3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74" name="AutoShape 106">
            <a:extLst>
              <a:ext uri="{FF2B5EF4-FFF2-40B4-BE49-F238E27FC236}">
                <a16:creationId xmlns:a16="http://schemas.microsoft.com/office/drawing/2014/main" id="{324DDA8B-9926-AD15-BBC3-10AE4F0E09BD}"/>
              </a:ext>
            </a:extLst>
          </p:cNvPr>
          <p:cNvCxnSpPr>
            <a:cxnSpLocks noChangeShapeType="1"/>
            <a:stCxn id="71" idx="2"/>
            <a:endCxn id="88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D10C340-D859-1079-6A02-830CE70A72DA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EFAF981-3C6A-F167-64E2-CF857E510A7D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FAB20CFA-C127-58F4-DEE7-FEE61D860AD1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F67D3CF-1901-CDC1-678F-BAF3F9C45EB1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7BC07934-7221-072A-DC0E-21EF25E79F9C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A17C53B6-D942-A1F4-6C98-EE88D6A0D9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ED0D8144-B5BE-AB94-E716-D7B79CCD4E58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04FF606-47FE-8B0B-9FEE-F7ED42561E5E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1202AB40-9A55-BF65-8EDB-A211F26A9E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81" name="Rectangle 4">
                <a:extLst>
                  <a:ext uri="{FF2B5EF4-FFF2-40B4-BE49-F238E27FC236}">
                    <a16:creationId xmlns:a16="http://schemas.microsoft.com/office/drawing/2014/main" id="{B8D0CCFF-63F5-3097-9444-2A57C5DB2E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2" name="Rectangle 4">
                <a:extLst>
                  <a:ext uri="{FF2B5EF4-FFF2-40B4-BE49-F238E27FC236}">
                    <a16:creationId xmlns:a16="http://schemas.microsoft.com/office/drawing/2014/main" id="{BF4BE7C0-BCDD-DFC2-D4AF-7DFE637080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6" name="Text Box 12">
            <a:extLst>
              <a:ext uri="{FF2B5EF4-FFF2-40B4-BE49-F238E27FC236}">
                <a16:creationId xmlns:a16="http://schemas.microsoft.com/office/drawing/2014/main" id="{56149BEA-A50B-DB2A-8E66-CC492A152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 Box 12">
            <a:extLst>
              <a:ext uri="{FF2B5EF4-FFF2-40B4-BE49-F238E27FC236}">
                <a16:creationId xmlns:a16="http://schemas.microsoft.com/office/drawing/2014/main" id="{C79DF5B1-B082-B39C-809A-3E21D4F68E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3417492-994D-1A92-B07C-63F733F9F6B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90" name="Text Box 13">
            <a:extLst>
              <a:ext uri="{FF2B5EF4-FFF2-40B4-BE49-F238E27FC236}">
                <a16:creationId xmlns:a16="http://schemas.microsoft.com/office/drawing/2014/main" id="{B66B0360-AF03-F478-22B7-F2208740D4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E468EAC-58B8-0D8C-8E60-F899B9BA5163}"/>
              </a:ext>
            </a:extLst>
          </p:cNvPr>
          <p:cNvCxnSpPr>
            <a:cxnSpLocks/>
            <a:stCxn id="35" idx="2"/>
            <a:endCxn id="90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" name="Pentagon 20">
            <a:extLst>
              <a:ext uri="{FF2B5EF4-FFF2-40B4-BE49-F238E27FC236}">
                <a16:creationId xmlns:a16="http://schemas.microsoft.com/office/drawing/2014/main" id="{D0429C26-7764-45E6-BCF2-83269D8EDA7A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D5C41007-EF0D-5F26-E404-DDAE82903EC2}"/>
              </a:ext>
            </a:extLst>
          </p:cNvPr>
          <p:cNvCxnSpPr>
            <a:cxnSpLocks/>
            <a:stCxn id="92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6A57E436-1A27-2345-9FB8-138260ACBE45}"/>
              </a:ext>
            </a:extLst>
          </p:cNvPr>
          <p:cNvCxnSpPr>
            <a:stCxn id="90" idx="2"/>
            <a:endCxn id="92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6" name="Rectangle 6">
            <a:extLst>
              <a:ext uri="{FF2B5EF4-FFF2-40B4-BE49-F238E27FC236}">
                <a16:creationId xmlns:a16="http://schemas.microsoft.com/office/drawing/2014/main" id="{C13EA21E-F2D8-C4F2-CE58-0CB995DC2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AutoShape 9">
            <a:extLst>
              <a:ext uri="{FF2B5EF4-FFF2-40B4-BE49-F238E27FC236}">
                <a16:creationId xmlns:a16="http://schemas.microsoft.com/office/drawing/2014/main" id="{D9B47352-ED69-F124-AAA8-9BE30568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C66604B-4CF4-390D-0E06-E8E45F9B0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FDCB4-8434-A598-D041-7660F74E4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Text Box 12">
                <a:extLst>
                  <a:ext uri="{FF2B5EF4-FFF2-40B4-BE49-F238E27FC236}">
                    <a16:creationId xmlns:a16="http://schemas.microsoft.com/office/drawing/2014/main" id="{C51CF559-91FB-7B7C-0431-2B61CA9D1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" name="AutoShape 14">
            <a:extLst>
              <a:ext uri="{FF2B5EF4-FFF2-40B4-BE49-F238E27FC236}">
                <a16:creationId xmlns:a16="http://schemas.microsoft.com/office/drawing/2014/main" id="{26AB2EDF-0557-1163-DBEA-2906E9D8A531}"/>
              </a:ext>
            </a:extLst>
          </p:cNvPr>
          <p:cNvCxnSpPr>
            <a:cxnSpLocks noChangeShapeType="1"/>
            <a:stCxn id="98" idx="6"/>
            <a:endCxn id="101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" name="Rectangle 6">
            <a:extLst>
              <a:ext uri="{FF2B5EF4-FFF2-40B4-BE49-F238E27FC236}">
                <a16:creationId xmlns:a16="http://schemas.microsoft.com/office/drawing/2014/main" id="{EA8B0FFE-6235-38CE-137C-99E6CABA6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Rectangle 6">
            <a:extLst>
              <a:ext uri="{FF2B5EF4-FFF2-40B4-BE49-F238E27FC236}">
                <a16:creationId xmlns:a16="http://schemas.microsoft.com/office/drawing/2014/main" id="{01FE8E54-11A2-D278-02EF-F24E91B3F0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903D1F5-3D9C-6931-010B-0070D38EED06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D9E088D-4449-F94F-CC56-4534BA778DD5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33153B9-7CA9-50CC-A613-DB5A8F96E23C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DE15D7B-C750-09E4-73E0-D1AF8D961DA6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58E2072-ADB5-0D4F-CCA9-4E101672A7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110" name="AutoShape 146">
            <a:extLst>
              <a:ext uri="{FF2B5EF4-FFF2-40B4-BE49-F238E27FC236}">
                <a16:creationId xmlns:a16="http://schemas.microsoft.com/office/drawing/2014/main" id="{4D7F6659-9B68-7220-A6B6-E2B7BD876654}"/>
              </a:ext>
            </a:extLst>
          </p:cNvPr>
          <p:cNvCxnSpPr>
            <a:cxnSpLocks noChangeShapeType="1"/>
            <a:stCxn id="101" idx="3"/>
            <a:endCxn id="105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Rectangle 6">
            <a:extLst>
              <a:ext uri="{FF2B5EF4-FFF2-40B4-BE49-F238E27FC236}">
                <a16:creationId xmlns:a16="http://schemas.microsoft.com/office/drawing/2014/main" id="{1D157C0A-0334-19C6-01EC-8465E986F8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3" name="Connector: Elbow 112">
            <a:extLst>
              <a:ext uri="{FF2B5EF4-FFF2-40B4-BE49-F238E27FC236}">
                <a16:creationId xmlns:a16="http://schemas.microsoft.com/office/drawing/2014/main" id="{7265CAB4-EA4F-C036-F320-2C453F7AC9CC}"/>
              </a:ext>
            </a:extLst>
          </p:cNvPr>
          <p:cNvCxnSpPr>
            <a:stCxn id="92" idx="1"/>
            <a:endCxn id="98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08EC97C8-7B8D-945B-1859-3EC8A3644EE0}"/>
              </a:ext>
            </a:extLst>
          </p:cNvPr>
          <p:cNvCxnSpPr>
            <a:cxnSpLocks/>
            <a:stCxn id="105" idx="3"/>
            <a:endCxn id="136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6" name="Rectangle 6">
            <a:extLst>
              <a:ext uri="{FF2B5EF4-FFF2-40B4-BE49-F238E27FC236}">
                <a16:creationId xmlns:a16="http://schemas.microsoft.com/office/drawing/2014/main" id="{E2CA6FF1-08BE-A172-1D6F-791DE425D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248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7" name="Text Box 12">
                <a:extLst>
                  <a:ext uri="{FF2B5EF4-FFF2-40B4-BE49-F238E27FC236}">
                    <a16:creationId xmlns:a16="http://schemas.microsoft.com/office/drawing/2014/main" id="{5A64C920-D426-BA98-B147-A19E2370E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4097" y="965457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AutoShape 145">
            <a:extLst>
              <a:ext uri="{FF2B5EF4-FFF2-40B4-BE49-F238E27FC236}">
                <a16:creationId xmlns:a16="http://schemas.microsoft.com/office/drawing/2014/main" id="{95161A6B-E9BB-245E-DFF5-A0A10939D6B0}"/>
              </a:ext>
            </a:extLst>
          </p:cNvPr>
          <p:cNvCxnSpPr>
            <a:cxnSpLocks noChangeShapeType="1"/>
            <a:stCxn id="121" idx="3"/>
          </p:cNvCxnSpPr>
          <p:nvPr/>
        </p:nvCxnSpPr>
        <p:spPr bwMode="auto">
          <a:xfrm>
            <a:off x="5867489" y="1257844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9" name="Rectangle 6">
            <a:extLst>
              <a:ext uri="{FF2B5EF4-FFF2-40B4-BE49-F238E27FC236}">
                <a16:creationId xmlns:a16="http://schemas.microsoft.com/office/drawing/2014/main" id="{E914304E-F425-3195-4CAF-E2194CF4C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838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E4E27A5-59CA-E683-844B-8DF2DD8E964A}"/>
              </a:ext>
            </a:extLst>
          </p:cNvPr>
          <p:cNvGrpSpPr/>
          <p:nvPr/>
        </p:nvGrpSpPr>
        <p:grpSpPr>
          <a:xfrm>
            <a:off x="5555545" y="1103920"/>
            <a:ext cx="311944" cy="307848"/>
            <a:chOff x="3207544" y="2431256"/>
            <a:chExt cx="311944" cy="30784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520E422-93C2-B6BD-A40D-E3AFF5354FF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F5733877-6249-E928-FA6E-B9E4F633D07E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1AE1DBE-C256-C483-4ED9-CFDF8D6F523C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406BAD32-B148-1F13-B0C6-247FC91126B7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22BBE232-8F99-DA04-4D9F-7DB82094DD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AD197C8-B4E5-11F4-10D2-526A6AEBE8C7}"/>
              </a:ext>
            </a:extLst>
          </p:cNvPr>
          <p:cNvSpPr/>
          <p:nvPr/>
        </p:nvSpPr>
        <p:spPr>
          <a:xfrm>
            <a:off x="589849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27" name="AutoShape 146">
            <a:extLst>
              <a:ext uri="{FF2B5EF4-FFF2-40B4-BE49-F238E27FC236}">
                <a16:creationId xmlns:a16="http://schemas.microsoft.com/office/drawing/2014/main" id="{628E68C6-9E04-D466-5987-AB270546921B}"/>
              </a:ext>
            </a:extLst>
          </p:cNvPr>
          <p:cNvCxnSpPr>
            <a:cxnSpLocks noChangeShapeType="1"/>
            <a:stCxn id="117" idx="3"/>
            <a:endCxn id="121" idx="1"/>
          </p:cNvCxnSpPr>
          <p:nvPr/>
        </p:nvCxnSpPr>
        <p:spPr bwMode="auto">
          <a:xfrm flipV="1">
            <a:off x="481720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84577F5-A272-6E97-A30A-79AD67345E88}"/>
              </a:ext>
            </a:extLst>
          </p:cNvPr>
          <p:cNvSpPr txBox="1"/>
          <p:nvPr/>
        </p:nvSpPr>
        <p:spPr>
          <a:xfrm>
            <a:off x="306248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Rectangle 6">
            <a:extLst>
              <a:ext uri="{FF2B5EF4-FFF2-40B4-BE49-F238E27FC236}">
                <a16:creationId xmlns:a16="http://schemas.microsoft.com/office/drawing/2014/main" id="{0A4AA24F-D77F-0629-78B1-E3A90BAF1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119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7F5010D-E3A5-C9CA-C75B-597188571043}"/>
              </a:ext>
            </a:extLst>
          </p:cNvPr>
          <p:cNvSpPr/>
          <p:nvPr/>
        </p:nvSpPr>
        <p:spPr>
          <a:xfrm>
            <a:off x="2626376" y="388916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5EE6A259-F04A-E12E-34FA-58A64CD41F52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Text Box 13">
            <a:extLst>
              <a:ext uri="{FF2B5EF4-FFF2-40B4-BE49-F238E27FC236}">
                <a16:creationId xmlns:a16="http://schemas.microsoft.com/office/drawing/2014/main" id="{BFDAC74F-375A-73D9-9621-4F4863E5F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Text Box 13">
            <a:extLst>
              <a:ext uri="{FF2B5EF4-FFF2-40B4-BE49-F238E27FC236}">
                <a16:creationId xmlns:a16="http://schemas.microsoft.com/office/drawing/2014/main" id="{11E968E9-FDE7-76AB-A791-C9CBEFEE0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0" name="Connector: Elbow 149">
            <a:extLst>
              <a:ext uri="{FF2B5EF4-FFF2-40B4-BE49-F238E27FC236}">
                <a16:creationId xmlns:a16="http://schemas.microsoft.com/office/drawing/2014/main" id="{52FA167E-5C21-2180-6FDD-016A3FC18250}"/>
              </a:ext>
            </a:extLst>
          </p:cNvPr>
          <p:cNvCxnSpPr>
            <a:cxnSpLocks/>
            <a:stCxn id="13" idx="6"/>
            <a:endCxn id="117" idx="1"/>
          </p:cNvCxnSpPr>
          <p:nvPr/>
        </p:nvCxnSpPr>
        <p:spPr>
          <a:xfrm flipV="1">
            <a:off x="1927527" y="1257845"/>
            <a:ext cx="161657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3A2345FD-A7AF-AF49-F13F-F66D9238A487}"/>
              </a:ext>
            </a:extLst>
          </p:cNvPr>
          <p:cNvCxnSpPr>
            <a:stCxn id="76" idx="0"/>
            <a:endCxn id="10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A1A4BBFB-49F5-C845-E2A2-CA92DE363ABD}"/>
              </a:ext>
            </a:extLst>
          </p:cNvPr>
          <p:cNvCxnSpPr>
            <a:cxnSpLocks/>
            <a:stCxn id="136" idx="3"/>
            <a:endCxn id="36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ADE625D-F98D-F71F-FCB5-7DB83DAE7A23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9A967DDE-CE2D-FC9B-66A8-EAF7F131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AutoShape 9">
              <a:extLst>
                <a:ext uri="{FF2B5EF4-FFF2-40B4-BE49-F238E27FC236}">
                  <a16:creationId xmlns:a16="http://schemas.microsoft.com/office/drawing/2014/main" id="{956EB3C3-65BE-80A4-23BC-013D36C7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35CB57F-9CCF-7D39-164C-B24E30742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9E3AB587-E94B-3404-61EF-49E4C62E9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178" name="AutoShape 16">
              <a:extLst>
                <a:ext uri="{FF2B5EF4-FFF2-40B4-BE49-F238E27FC236}">
                  <a16:creationId xmlns:a16="http://schemas.microsoft.com/office/drawing/2014/main" id="{8E55543A-7C6E-8F19-F9AE-5D9F72924E81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9" name="Rectangle 6">
            <a:extLst>
              <a:ext uri="{FF2B5EF4-FFF2-40B4-BE49-F238E27FC236}">
                <a16:creationId xmlns:a16="http://schemas.microsoft.com/office/drawing/2014/main" id="{560F95D4-AAA7-7E99-FC30-25C43B1C79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0" name="Rectangle 6">
            <a:extLst>
              <a:ext uri="{FF2B5EF4-FFF2-40B4-BE49-F238E27FC236}">
                <a16:creationId xmlns:a16="http://schemas.microsoft.com/office/drawing/2014/main" id="{F7E42181-E149-0A7A-FDAD-ADB04B868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598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1" name="Text Box 12">
                <a:extLst>
                  <a:ext uri="{FF2B5EF4-FFF2-40B4-BE49-F238E27FC236}">
                    <a16:creationId xmlns:a16="http://schemas.microsoft.com/office/drawing/2014/main" id="{7DDAEA4C-E64A-B5B0-54C4-1EF3A0C8F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57600" y="2354354"/>
                <a:ext cx="1273105" cy="584775"/>
              </a:xfrm>
              <a:prstGeom prst="rect">
                <a:avLst/>
              </a:prstGeom>
              <a:blipFill>
                <a:blip r:embed="rId5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2" name="AutoShape 145">
            <a:extLst>
              <a:ext uri="{FF2B5EF4-FFF2-40B4-BE49-F238E27FC236}">
                <a16:creationId xmlns:a16="http://schemas.microsoft.com/office/drawing/2014/main" id="{BF0D1392-8577-2D08-D48C-888B6011E397}"/>
              </a:ext>
            </a:extLst>
          </p:cNvPr>
          <p:cNvCxnSpPr>
            <a:cxnSpLocks noChangeShapeType="1"/>
            <a:stCxn id="185" idx="3"/>
          </p:cNvCxnSpPr>
          <p:nvPr/>
        </p:nvCxnSpPr>
        <p:spPr bwMode="auto">
          <a:xfrm>
            <a:off x="5880992" y="2646741"/>
            <a:ext cx="1281433" cy="399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3" name="Rectangle 6">
            <a:extLst>
              <a:ext uri="{FF2B5EF4-FFF2-40B4-BE49-F238E27FC236}">
                <a16:creationId xmlns:a16="http://schemas.microsoft.com/office/drawing/2014/main" id="{9EFB74D6-C928-6801-C459-4DE54089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88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C257E95-9F31-08BB-53C9-789266635499}"/>
              </a:ext>
            </a:extLst>
          </p:cNvPr>
          <p:cNvGrpSpPr/>
          <p:nvPr/>
        </p:nvGrpSpPr>
        <p:grpSpPr>
          <a:xfrm>
            <a:off x="5569048" y="2492817"/>
            <a:ext cx="311944" cy="307848"/>
            <a:chOff x="3207544" y="2431256"/>
            <a:chExt cx="311944" cy="307848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92F9D378-2E34-AFF9-6D74-5AF5A6855AF6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B36122C5-1C6D-7BFE-FCC0-64FF1FFE8099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26FE9275-CA71-A1EC-4BE4-490F28A0A39F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F639597-7DF1-5D21-0AFE-8D88378AEE40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606E234-9C95-22F7-3FE6-371CAD8042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0" name="Rectangle 189">
            <a:extLst>
              <a:ext uri="{FF2B5EF4-FFF2-40B4-BE49-F238E27FC236}">
                <a16:creationId xmlns:a16="http://schemas.microsoft.com/office/drawing/2014/main" id="{4CF32B55-D240-6EED-0270-D6829F63E562}"/>
              </a:ext>
            </a:extLst>
          </p:cNvPr>
          <p:cNvSpPr/>
          <p:nvPr/>
        </p:nvSpPr>
        <p:spPr>
          <a:xfrm>
            <a:off x="591199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1" name="AutoShape 146">
            <a:extLst>
              <a:ext uri="{FF2B5EF4-FFF2-40B4-BE49-F238E27FC236}">
                <a16:creationId xmlns:a16="http://schemas.microsoft.com/office/drawing/2014/main" id="{AB0ABF19-2135-B1DE-3F04-C6F47FA033C1}"/>
              </a:ext>
            </a:extLst>
          </p:cNvPr>
          <p:cNvCxnSpPr>
            <a:cxnSpLocks noChangeShapeType="1"/>
            <a:stCxn id="181" idx="3"/>
            <a:endCxn id="185" idx="1"/>
          </p:cNvCxnSpPr>
          <p:nvPr/>
        </p:nvCxnSpPr>
        <p:spPr bwMode="auto">
          <a:xfrm flipV="1">
            <a:off x="483070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2" name="TextBox 191">
            <a:extLst>
              <a:ext uri="{FF2B5EF4-FFF2-40B4-BE49-F238E27FC236}">
                <a16:creationId xmlns:a16="http://schemas.microsoft.com/office/drawing/2014/main" id="{9AB56ED0-9E87-6F3E-3F53-28FAF6AD01F5}"/>
              </a:ext>
            </a:extLst>
          </p:cNvPr>
          <p:cNvSpPr txBox="1"/>
          <p:nvPr/>
        </p:nvSpPr>
        <p:spPr>
          <a:xfrm>
            <a:off x="300089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6">
            <a:extLst>
              <a:ext uri="{FF2B5EF4-FFF2-40B4-BE49-F238E27FC236}">
                <a16:creationId xmlns:a16="http://schemas.microsoft.com/office/drawing/2014/main" id="{4488EA62-FBE6-0FE8-7FBA-33100C953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469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21CAD3-4ACD-7176-70F7-4856C712E0A6}"/>
              </a:ext>
            </a:extLst>
          </p:cNvPr>
          <p:cNvSpPr/>
          <p:nvPr/>
        </p:nvSpPr>
        <p:spPr>
          <a:xfrm>
            <a:off x="2639879" y="1777813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8214FAED-5169-2EF7-70EC-6930B660D007}"/>
              </a:ext>
            </a:extLst>
          </p:cNvPr>
          <p:cNvSpPr/>
          <p:nvPr/>
        </p:nvSpPr>
        <p:spPr>
          <a:xfrm>
            <a:off x="7140086" y="0"/>
            <a:ext cx="465031" cy="28372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C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A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L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E</a:t>
            </a:r>
          </a:p>
          <a:p>
            <a:pPr algn="ctr"/>
            <a:r>
              <a:rPr lang="en-GB" sz="1600" dirty="0">
                <a:solidFill>
                  <a:schemeClr val="tx1"/>
                </a:solidFill>
              </a:rPr>
              <a:t>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221" name="Pentagon 20">
            <a:extLst>
              <a:ext uri="{FF2B5EF4-FFF2-40B4-BE49-F238E27FC236}">
                <a16:creationId xmlns:a16="http://schemas.microsoft.com/office/drawing/2014/main" id="{E5C599FB-D8C3-95F0-BBE0-07E31F05CCF6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5C72A4E-848F-8920-A9E4-784EABD0CDA4}"/>
              </a:ext>
            </a:extLst>
          </p:cNvPr>
          <p:cNvSpPr txBox="1"/>
          <p:nvPr/>
        </p:nvSpPr>
        <p:spPr>
          <a:xfrm>
            <a:off x="3503306" y="3283937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14A4F7DD-D216-0D96-CFD8-C2131FE2FB8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54333-6029-1A5B-205F-93CF7F18462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4E9D2247-CF89-D963-AAB1-8BD325666A5F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Multiplication Sign 231">
              <a:extLst>
                <a:ext uri="{FF2B5EF4-FFF2-40B4-BE49-F238E27FC236}">
                  <a16:creationId xmlns:a16="http://schemas.microsoft.com/office/drawing/2014/main" id="{BE0F6CEE-CD90-65BB-D989-6F03466C62B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237" name="Connector: Elbow 236">
            <a:extLst>
              <a:ext uri="{FF2B5EF4-FFF2-40B4-BE49-F238E27FC236}">
                <a16:creationId xmlns:a16="http://schemas.microsoft.com/office/drawing/2014/main" id="{3983ED03-FC78-B218-EB05-5A4BB2C38A2E}"/>
              </a:ext>
            </a:extLst>
          </p:cNvPr>
          <p:cNvCxnSpPr>
            <a:cxnSpLocks/>
            <a:stCxn id="92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A8E50884-C5B0-960F-66D4-C78935B34F79}"/>
              </a:ext>
            </a:extLst>
          </p:cNvPr>
          <p:cNvCxnSpPr>
            <a:cxnSpLocks/>
            <a:stCxn id="234" idx="0"/>
            <a:endCxn id="175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23B5BC71-BA3D-8C18-F6BD-B3FAD88432B3}"/>
              </a:ext>
            </a:extLst>
          </p:cNvPr>
          <p:cNvCxnSpPr>
            <a:cxnSpLocks/>
            <a:stCxn id="76" idx="0"/>
            <a:endCxn id="295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7" name="Connector: Elbow 286">
            <a:extLst>
              <a:ext uri="{FF2B5EF4-FFF2-40B4-BE49-F238E27FC236}">
                <a16:creationId xmlns:a16="http://schemas.microsoft.com/office/drawing/2014/main" id="{6293782C-6E3B-B689-6BE1-A937330020E1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>
            <a:off x="1901794" y="3889381"/>
            <a:ext cx="4311423" cy="1250813"/>
          </a:xfrm>
          <a:prstGeom prst="bentConnector3">
            <a:avLst>
              <a:gd name="adj1" fmla="val 99958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5" name="Rectangle 4">
            <a:extLst>
              <a:ext uri="{FF2B5EF4-FFF2-40B4-BE49-F238E27FC236}">
                <a16:creationId xmlns:a16="http://schemas.microsoft.com/office/drawing/2014/main" id="{2509D5B2-940D-0E1E-F0F9-B219144C2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4">
            <a:extLst>
              <a:ext uri="{FF2B5EF4-FFF2-40B4-BE49-F238E27FC236}">
                <a16:creationId xmlns:a16="http://schemas.microsoft.com/office/drawing/2014/main" id="{8EBD1D0A-4D14-8F67-6182-2F79D892C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1B55DE38-8E92-8482-C8E9-CE57346BCA31}"/>
              </a:ext>
            </a:extLst>
          </p:cNvPr>
          <p:cNvCxnSpPr>
            <a:stCxn id="76" idx="0"/>
            <a:endCxn id="298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1320BEA3-5E3E-B8DA-EC92-4308B927CF51}"/>
              </a:ext>
            </a:extLst>
          </p:cNvPr>
          <p:cNvCxnSpPr>
            <a:cxnSpLocks/>
            <a:stCxn id="175" idx="6"/>
            <a:endCxn id="181" idx="1"/>
          </p:cNvCxnSpPr>
          <p:nvPr/>
        </p:nvCxnSpPr>
        <p:spPr>
          <a:xfrm>
            <a:off x="2352572" y="2640790"/>
            <a:ext cx="120502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26326AEA-129F-3C9B-9A34-A8C42648DB7D}"/>
              </a:ext>
            </a:extLst>
          </p:cNvPr>
          <p:cNvCxnSpPr>
            <a:cxnSpLocks/>
            <a:stCxn id="206" idx="2"/>
            <a:endCxn id="99" idx="1"/>
          </p:cNvCxnSpPr>
          <p:nvPr/>
        </p:nvCxnSpPr>
        <p:spPr>
          <a:xfrm rot="5400000">
            <a:off x="4636111" y="1451536"/>
            <a:ext cx="1350793" cy="4122190"/>
          </a:xfrm>
          <a:prstGeom prst="bentConnector4">
            <a:avLst>
              <a:gd name="adj1" fmla="val 22910"/>
              <a:gd name="adj2" fmla="val 105546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1B6AA3DA-743E-19DA-0C9E-44D4B8378FE4}"/>
              </a:ext>
            </a:extLst>
          </p:cNvPr>
          <p:cNvCxnSpPr>
            <a:cxnSpLocks/>
            <a:stCxn id="298" idx="3"/>
          </p:cNvCxnSpPr>
          <p:nvPr/>
        </p:nvCxnSpPr>
        <p:spPr>
          <a:xfrm>
            <a:off x="1536536" y="129939"/>
            <a:ext cx="5593937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1" name="Pentagon 20">
            <a:extLst>
              <a:ext uri="{FF2B5EF4-FFF2-40B4-BE49-F238E27FC236}">
                <a16:creationId xmlns:a16="http://schemas.microsoft.com/office/drawing/2014/main" id="{0F9A9ACC-7D49-3C43-600E-6A2038B1405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52" name="Text Box 13">
            <a:extLst>
              <a:ext uri="{FF2B5EF4-FFF2-40B4-BE49-F238E27FC236}">
                <a16:creationId xmlns:a16="http://schemas.microsoft.com/office/drawing/2014/main" id="{3557A175-7810-BAC3-2C5F-6078E290A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Straight Arrow Connector 357">
            <a:extLst>
              <a:ext uri="{FF2B5EF4-FFF2-40B4-BE49-F238E27FC236}">
                <a16:creationId xmlns:a16="http://schemas.microsoft.com/office/drawing/2014/main" id="{FCF1018B-E84D-BAC1-407C-EB0B32552C1E}"/>
              </a:ext>
            </a:extLst>
          </p:cNvPr>
          <p:cNvCxnSpPr>
            <a:cxnSpLocks/>
            <a:stCxn id="221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0" name="Text Box 13">
            <a:extLst>
              <a:ext uri="{FF2B5EF4-FFF2-40B4-BE49-F238E27FC236}">
                <a16:creationId xmlns:a16="http://schemas.microsoft.com/office/drawing/2014/main" id="{4D3590E7-D9E0-8906-C132-C332407A7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1" name="Text Box 13">
            <a:extLst>
              <a:ext uri="{FF2B5EF4-FFF2-40B4-BE49-F238E27FC236}">
                <a16:creationId xmlns:a16="http://schemas.microsoft.com/office/drawing/2014/main" id="{11751469-6AA2-FCC9-61DC-34A7F3728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2" name="Text Box 13">
            <a:extLst>
              <a:ext uri="{FF2B5EF4-FFF2-40B4-BE49-F238E27FC236}">
                <a16:creationId xmlns:a16="http://schemas.microsoft.com/office/drawing/2014/main" id="{72C71ED0-48F0-3F2A-F655-B17943C18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866D2E2E-A7F8-573A-1B6F-08BE10508443}"/>
              </a:ext>
            </a:extLst>
          </p:cNvPr>
          <p:cNvCxnSpPr>
            <a:stCxn id="360" idx="3"/>
            <a:endCxn id="361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CAAAD671-DBAB-CFA9-3DA3-C7514E638B84}"/>
              </a:ext>
            </a:extLst>
          </p:cNvPr>
          <p:cNvCxnSpPr>
            <a:stCxn id="352" idx="1"/>
            <a:endCxn id="351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F58FCEB7-FDC4-8AD9-165D-BE2D65BEC136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1" name="Straight Arrow Connector 370">
            <a:extLst>
              <a:ext uri="{FF2B5EF4-FFF2-40B4-BE49-F238E27FC236}">
                <a16:creationId xmlns:a16="http://schemas.microsoft.com/office/drawing/2014/main" id="{8614E8E6-70D5-056D-4EAA-82C3FACDDEF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Text Box 13">
            <a:extLst>
              <a:ext uri="{FF2B5EF4-FFF2-40B4-BE49-F238E27FC236}">
                <a16:creationId xmlns:a16="http://schemas.microsoft.com/office/drawing/2014/main" id="{EB5E5833-91F2-D4DA-3375-AB31A2A51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34DE18A8-85C9-2F28-11CA-A35B82EBE9F1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77" name="Isosceles Triangle 376">
              <a:extLst>
                <a:ext uri="{FF2B5EF4-FFF2-40B4-BE49-F238E27FC236}">
                  <a16:creationId xmlns:a16="http://schemas.microsoft.com/office/drawing/2014/main" id="{C2BCFA8D-4B25-8000-D6EB-161BE79D7CC3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8" name="Text Box 13">
              <a:extLst>
                <a:ext uri="{FF2B5EF4-FFF2-40B4-BE49-F238E27FC236}">
                  <a16:creationId xmlns:a16="http://schemas.microsoft.com/office/drawing/2014/main" id="{CE62259D-1306-86FC-EA60-602B5F8F80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81" name="Text Box 13">
            <a:extLst>
              <a:ext uri="{FF2B5EF4-FFF2-40B4-BE49-F238E27FC236}">
                <a16:creationId xmlns:a16="http://schemas.microsoft.com/office/drawing/2014/main" id="{5D2D7E61-09DC-5E41-CC82-F4590D302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7D86546F-D501-CB59-2DEF-BCAF1B7391D1}"/>
              </a:ext>
            </a:extLst>
          </p:cNvPr>
          <p:cNvCxnSpPr>
            <a:cxnSpLocks/>
            <a:stCxn id="381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1" name="Arc 390">
            <a:extLst>
              <a:ext uri="{FF2B5EF4-FFF2-40B4-BE49-F238E27FC236}">
                <a16:creationId xmlns:a16="http://schemas.microsoft.com/office/drawing/2014/main" id="{41DFE8F4-7EAF-0681-CAE3-F4497D754B0D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55522AE3-2F60-D26A-E8FC-B036F9A96F69}"/>
              </a:ext>
            </a:extLst>
          </p:cNvPr>
          <p:cNvCxnSpPr>
            <a:stCxn id="90" idx="2"/>
            <a:endCxn id="391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Connector: Elbow 394">
            <a:extLst>
              <a:ext uri="{FF2B5EF4-FFF2-40B4-BE49-F238E27FC236}">
                <a16:creationId xmlns:a16="http://schemas.microsoft.com/office/drawing/2014/main" id="{A8326302-5ABE-EB48-3422-59B2332B6001}"/>
              </a:ext>
            </a:extLst>
          </p:cNvPr>
          <p:cNvCxnSpPr>
            <a:cxnSpLocks/>
            <a:stCxn id="391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Connector: Elbow 398">
            <a:extLst>
              <a:ext uri="{FF2B5EF4-FFF2-40B4-BE49-F238E27FC236}">
                <a16:creationId xmlns:a16="http://schemas.microsoft.com/office/drawing/2014/main" id="{F1144B41-3009-C2F6-7805-1C32CE962B03}"/>
              </a:ext>
            </a:extLst>
          </p:cNvPr>
          <p:cNvCxnSpPr>
            <a:cxnSpLocks/>
            <a:stCxn id="377" idx="0"/>
            <a:endCxn id="66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4" name="Rectangle 6">
            <a:extLst>
              <a:ext uri="{FF2B5EF4-FFF2-40B4-BE49-F238E27FC236}">
                <a16:creationId xmlns:a16="http://schemas.microsoft.com/office/drawing/2014/main" id="{8EB75B03-4F73-CB52-FA54-7E4D79601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TextBox 414">
            <a:extLst>
              <a:ext uri="{FF2B5EF4-FFF2-40B4-BE49-F238E27FC236}">
                <a16:creationId xmlns:a16="http://schemas.microsoft.com/office/drawing/2014/main" id="{5FA316DF-F87C-A64A-6B1A-4FE82675A421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AF96E-63D1-F361-F168-63CCFCE3C2DF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2AAF64-6211-CEA3-7D78-5BFF54B45866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8C631-C17F-2251-8E4C-B36790F6990A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CDA934-1440-696B-0AD1-852BD996BC21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E224A2-11A9-0451-9C09-89B7A5D55AC1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38D24F-7508-844E-D654-EB0D0B474FE9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18CD87C-C587-38EF-33CD-460BD3840A8B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376E3AF-F474-D534-BF5F-5976C42DEFDF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653701A-7CC6-D352-5113-740DA6E3CE22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27D0340-1920-FFAF-5E87-7BFD5430D2C2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40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ctangle 194">
            <a:extLst>
              <a:ext uri="{FF2B5EF4-FFF2-40B4-BE49-F238E27FC236}">
                <a16:creationId xmlns:a16="http://schemas.microsoft.com/office/drawing/2014/main" id="{8C3A3B91-EB02-54CB-A791-5850AC5DCF7A}"/>
              </a:ext>
            </a:extLst>
          </p:cNvPr>
          <p:cNvSpPr/>
          <p:nvPr/>
        </p:nvSpPr>
        <p:spPr>
          <a:xfrm>
            <a:off x="-393059" y="-557599"/>
            <a:ext cx="10811023" cy="8056555"/>
          </a:xfrm>
          <a:prstGeom prst="rect">
            <a:avLst/>
          </a:prstGeom>
          <a:solidFill>
            <a:schemeClr val="tx2">
              <a:lumMod val="75000"/>
              <a:lumOff val="25000"/>
              <a:alpha val="25000"/>
            </a:schemeClr>
          </a:solidFill>
          <a:ln>
            <a:solidFill>
              <a:srgbClr val="1D9CE5">
                <a:lumMod val="50000"/>
              </a:srgbClr>
            </a:solidFill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+mn-cs"/>
            </a:endParaRPr>
          </a:p>
        </p:txBody>
      </p:sp>
      <p:sp>
        <p:nvSpPr>
          <p:cNvPr id="196" name="Pentagon 20">
            <a:extLst>
              <a:ext uri="{FF2B5EF4-FFF2-40B4-BE49-F238E27FC236}">
                <a16:creationId xmlns:a16="http://schemas.microsoft.com/office/drawing/2014/main" id="{21F0C0B5-2A8B-5385-4780-882EA0F5516A}"/>
              </a:ext>
            </a:extLst>
          </p:cNvPr>
          <p:cNvSpPr/>
          <p:nvPr/>
        </p:nvSpPr>
        <p:spPr bwMode="auto">
          <a:xfrm>
            <a:off x="6213216" y="4986304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1181E05-8567-1778-CEDD-80A941109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3281" y="3434773"/>
            <a:ext cx="393056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58757808-27F2-8D31-953F-7765EFEF91A1}"/>
              </a:ext>
            </a:extLst>
          </p:cNvPr>
          <p:cNvGrpSpPr/>
          <p:nvPr/>
        </p:nvGrpSpPr>
        <p:grpSpPr>
          <a:xfrm>
            <a:off x="525272" y="1031297"/>
            <a:ext cx="1402255" cy="468226"/>
            <a:chOff x="525272" y="1031297"/>
            <a:chExt cx="1402255" cy="468226"/>
          </a:xfrm>
        </p:grpSpPr>
        <p:sp>
          <p:nvSpPr>
            <p:cNvPr id="199" name="Rectangle 4">
              <a:extLst>
                <a:ext uri="{FF2B5EF4-FFF2-40B4-BE49-F238E27FC236}">
                  <a16:creationId xmlns:a16="http://schemas.microsoft.com/office/drawing/2014/main" id="{33930DA3-1F4F-D1EE-7C74-C46478412F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272" y="1139797"/>
              <a:ext cx="786340" cy="24622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69804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600" i="1" dirty="0">
                  <a:solidFill>
                    <a:srgbClr val="0A0B0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VLimit </a:t>
              </a:r>
              <a:endParaRPr lang="en-US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0321F528-17D2-3F75-2631-F3582D16AE0F}"/>
                </a:ext>
              </a:extLst>
            </p:cNvPr>
            <p:cNvGrpSpPr/>
            <p:nvPr/>
          </p:nvGrpSpPr>
          <p:grpSpPr>
            <a:xfrm>
              <a:off x="1311612" y="1031297"/>
              <a:ext cx="615915" cy="468226"/>
              <a:chOff x="3724824" y="3718340"/>
              <a:chExt cx="615915" cy="468226"/>
            </a:xfrm>
          </p:grpSpPr>
          <p:sp>
            <p:nvSpPr>
              <p:cNvPr id="201" name="AutoShape 9">
                <a:extLst>
                  <a:ext uri="{FF2B5EF4-FFF2-40B4-BE49-F238E27FC236}">
                    <a16:creationId xmlns:a16="http://schemas.microsoft.com/office/drawing/2014/main" id="{4BA9CC10-F302-3A87-0916-958E990BD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539" y="3718340"/>
                <a:ext cx="457200" cy="457200"/>
              </a:xfrm>
              <a:prstGeom prst="flowChartSummingJunction">
                <a:avLst/>
              </a:prstGeom>
              <a:solidFill>
                <a:srgbClr val="FFFFCC"/>
              </a:solidFill>
              <a:ln w="9525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BD81B28A-3B6A-2284-C8DA-953A3DC573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2684" y="3826839"/>
                <a:ext cx="157077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+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1258C89F-095D-6D54-03A1-9B47AC258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74498" y="3942091"/>
                <a:ext cx="68263" cy="244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CC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cxnSp>
            <p:nvCxnSpPr>
              <p:cNvPr id="204" name="AutoShape 16">
                <a:extLst>
                  <a:ext uri="{FF2B5EF4-FFF2-40B4-BE49-F238E27FC236}">
                    <a16:creationId xmlns:a16="http://schemas.microsoft.com/office/drawing/2014/main" id="{CC28DACF-29EB-22D5-B74B-466C03B2C70B}"/>
                  </a:ext>
                </a:extLst>
              </p:cNvPr>
              <p:cNvCxnSpPr>
                <a:cxnSpLocks noChangeShapeType="1"/>
                <a:stCxn id="199" idx="3"/>
                <a:endCxn id="202" idx="1"/>
              </p:cNvCxnSpPr>
              <p:nvPr/>
            </p:nvCxnSpPr>
            <p:spPr bwMode="auto">
              <a:xfrm flipV="1">
                <a:off x="3724824" y="3949077"/>
                <a:ext cx="167860" cy="874"/>
              </a:xfrm>
              <a:prstGeom prst="straightConnector1">
                <a:avLst/>
              </a:prstGeom>
              <a:noFill/>
              <a:ln w="12700">
                <a:solidFill>
                  <a:srgbClr val="0A0B0F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05" name="Text Box 13">
            <a:extLst>
              <a:ext uri="{FF2B5EF4-FFF2-40B4-BE49-F238E27FC236}">
                <a16:creationId xmlns:a16="http://schemas.microsoft.com/office/drawing/2014/main" id="{60E49CA3-C08A-0CDE-A158-80986FA3CE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41735" y="4224178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6" name="AutoShape 106">
            <a:extLst>
              <a:ext uri="{FF2B5EF4-FFF2-40B4-BE49-F238E27FC236}">
                <a16:creationId xmlns:a16="http://schemas.microsoft.com/office/drawing/2014/main" id="{305E8868-D95C-2EB2-5749-9E9F48CB0415}"/>
              </a:ext>
            </a:extLst>
          </p:cNvPr>
          <p:cNvCxnSpPr>
            <a:cxnSpLocks noChangeShapeType="1"/>
            <a:stCxn id="205" idx="2"/>
            <a:endCxn id="196" idx="3"/>
          </p:cNvCxnSpPr>
          <p:nvPr/>
        </p:nvCxnSpPr>
        <p:spPr bwMode="auto">
          <a:xfrm rot="5400000">
            <a:off x="9351076" y="2448750"/>
            <a:ext cx="440360" cy="494252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7" name="Rectangle 6">
            <a:extLst>
              <a:ext uri="{FF2B5EF4-FFF2-40B4-BE49-F238E27FC236}">
                <a16:creationId xmlns:a16="http://schemas.microsoft.com/office/drawing/2014/main" id="{EC93309F-4717-06A9-632E-06B9C46C7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820" y="141176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8" name="AutoShape 107">
            <a:extLst>
              <a:ext uri="{FF2B5EF4-FFF2-40B4-BE49-F238E27FC236}">
                <a16:creationId xmlns:a16="http://schemas.microsoft.com/office/drawing/2014/main" id="{A9A859E8-1CE0-8280-1680-653D0330A45C}"/>
              </a:ext>
            </a:extLst>
          </p:cNvPr>
          <p:cNvCxnSpPr>
            <a:cxnSpLocks noChangeShapeType="1"/>
            <a:stCxn id="196" idx="1"/>
            <a:endCxn id="203" idx="2"/>
          </p:cNvCxnSpPr>
          <p:nvPr/>
        </p:nvCxnSpPr>
        <p:spPr bwMode="auto">
          <a:xfrm rot="10800000">
            <a:off x="1695418" y="1499523"/>
            <a:ext cx="4517798" cy="364067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9" name="AutoShape 106">
            <a:extLst>
              <a:ext uri="{FF2B5EF4-FFF2-40B4-BE49-F238E27FC236}">
                <a16:creationId xmlns:a16="http://schemas.microsoft.com/office/drawing/2014/main" id="{1A21318E-3C20-9CDB-0D77-E52406CE5EBD}"/>
              </a:ext>
            </a:extLst>
          </p:cNvPr>
          <p:cNvCxnSpPr>
            <a:cxnSpLocks noChangeShapeType="1"/>
            <a:endCxn id="205" idx="0"/>
          </p:cNvCxnSpPr>
          <p:nvPr/>
        </p:nvCxnSpPr>
        <p:spPr bwMode="auto">
          <a:xfrm rot="16200000" flipH="1">
            <a:off x="11634019" y="3815678"/>
            <a:ext cx="538934" cy="278066"/>
          </a:xfrm>
          <a:prstGeom prst="bentConnector3">
            <a:avLst>
              <a:gd name="adj1" fmla="val 129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0" name="Text Box 13">
            <a:extLst>
              <a:ext uri="{FF2B5EF4-FFF2-40B4-BE49-F238E27FC236}">
                <a16:creationId xmlns:a16="http://schemas.microsoft.com/office/drawing/2014/main" id="{F03483B7-82E9-F3F9-ADAB-4FE071EFA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81262" y="3251843"/>
            <a:ext cx="1770024" cy="531614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0" lang="en-GB" sz="1800" b="0" i="1" u="none" strike="noStrike" kern="0" cap="none" spc="0" normalizeH="0" baseline="-2500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0" lang="en-GB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(s)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(Plant)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1" name="Text Box 13">
            <a:extLst>
              <a:ext uri="{FF2B5EF4-FFF2-40B4-BE49-F238E27FC236}">
                <a16:creationId xmlns:a16="http://schemas.microsoft.com/office/drawing/2014/main" id="{A9FD4513-B2DE-C5D0-B0EC-8B0CD75F1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9967" y="3374874"/>
            <a:ext cx="598064" cy="27979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PWM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D2DAD641-2022-3E93-A384-D28D8FC7AC5C}"/>
              </a:ext>
            </a:extLst>
          </p:cNvPr>
          <p:cNvGrpSpPr/>
          <p:nvPr/>
        </p:nvGrpSpPr>
        <p:grpSpPr>
          <a:xfrm>
            <a:off x="-1154443" y="6928107"/>
            <a:ext cx="598460" cy="555669"/>
            <a:chOff x="288215" y="5696056"/>
            <a:chExt cx="598460" cy="555669"/>
          </a:xfrm>
        </p:grpSpPr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FFC5F2BE-69E8-7EDF-F940-15356AA09C5C}"/>
                </a:ext>
              </a:extLst>
            </p:cNvPr>
            <p:cNvGrpSpPr/>
            <p:nvPr/>
          </p:nvGrpSpPr>
          <p:grpSpPr>
            <a:xfrm rot="10800000">
              <a:off x="536625" y="5696056"/>
              <a:ext cx="289697" cy="199792"/>
              <a:chOff x="749385" y="2834105"/>
              <a:chExt cx="372177" cy="256676"/>
            </a:xfrm>
          </p:grpSpPr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40E1AAB0-5709-3C1E-3CB0-4D108A50A255}"/>
                  </a:ext>
                </a:extLst>
              </p:cNvPr>
              <p:cNvCxnSpPr/>
              <p:nvPr/>
            </p:nvCxnSpPr>
            <p:spPr>
              <a:xfrm>
                <a:off x="749385" y="2834105"/>
                <a:ext cx="372177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A0B0F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226" name="Isosceles Triangle 18">
                <a:extLst>
                  <a:ext uri="{FF2B5EF4-FFF2-40B4-BE49-F238E27FC236}">
                    <a16:creationId xmlns:a16="http://schemas.microsoft.com/office/drawing/2014/main" id="{A242C359-93C7-8234-10EC-52EA94A633CF}"/>
                  </a:ext>
                </a:extLst>
              </p:cNvPr>
              <p:cNvSpPr/>
              <p:nvPr/>
            </p:nvSpPr>
            <p:spPr>
              <a:xfrm>
                <a:off x="783685" y="2834105"/>
                <a:ext cx="297744" cy="256676"/>
              </a:xfrm>
              <a:prstGeom prst="triangle">
                <a:avLst/>
              </a:prstGeom>
              <a:noFill/>
              <a:ln w="9525" cap="flat" cmpd="sng" algn="ctr">
                <a:solidFill>
                  <a:srgbClr val="0A0B0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7E483432-40C7-6355-CD98-384758187C12}"/>
                </a:ext>
              </a:extLst>
            </p:cNvPr>
            <p:cNvGrpSpPr/>
            <p:nvPr/>
          </p:nvGrpSpPr>
          <p:grpSpPr>
            <a:xfrm flipH="1">
              <a:off x="288215" y="5714396"/>
              <a:ext cx="231758" cy="242195"/>
              <a:chOff x="3080068" y="2804372"/>
              <a:chExt cx="274638" cy="311151"/>
            </a:xfrm>
          </p:grpSpPr>
          <p:sp>
            <p:nvSpPr>
              <p:cNvPr id="223" name="Freeform 411">
                <a:extLst>
                  <a:ext uri="{FF2B5EF4-FFF2-40B4-BE49-F238E27FC236}">
                    <a16:creationId xmlns:a16="http://schemas.microsoft.com/office/drawing/2014/main" id="{1784C1F4-8B77-0716-AD28-A9DACEFA287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932960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4" name="Freeform 412">
                <a:extLst>
                  <a:ext uri="{FF2B5EF4-FFF2-40B4-BE49-F238E27FC236}">
                    <a16:creationId xmlns:a16="http://schemas.microsoft.com/office/drawing/2014/main" id="{33413CFF-AD75-7158-0E6D-6F2F17B21BB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080068" y="2804372"/>
                <a:ext cx="274638" cy="182563"/>
              </a:xfrm>
              <a:custGeom>
                <a:avLst/>
                <a:gdLst>
                  <a:gd name="T0" fmla="*/ 0 w 173"/>
                  <a:gd name="T1" fmla="*/ 115 h 115"/>
                  <a:gd name="T2" fmla="*/ 57 w 173"/>
                  <a:gd name="T3" fmla="*/ 57 h 115"/>
                  <a:gd name="T4" fmla="*/ 57 w 173"/>
                  <a:gd name="T5" fmla="*/ 115 h 115"/>
                  <a:gd name="T6" fmla="*/ 173 w 173"/>
                  <a:gd name="T7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3" h="115">
                    <a:moveTo>
                      <a:pt x="0" y="115"/>
                    </a:moveTo>
                    <a:lnTo>
                      <a:pt x="57" y="57"/>
                    </a:lnTo>
                    <a:lnTo>
                      <a:pt x="57" y="115"/>
                    </a:lnTo>
                    <a:lnTo>
                      <a:pt x="173" y="0"/>
                    </a:lnTo>
                  </a:path>
                </a:pathLst>
              </a:custGeom>
              <a:noFill/>
              <a:ln w="9525" cap="flat" cmpd="sng">
                <a:solidFill>
                  <a:srgbClr val="0A0B0F"/>
                </a:solidFill>
                <a:prstDash val="solid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08A78FC-0557-0D8A-AA70-6FDF39721CDA}"/>
                </a:ext>
              </a:extLst>
            </p:cNvPr>
            <p:cNvGrpSpPr/>
            <p:nvPr/>
          </p:nvGrpSpPr>
          <p:grpSpPr>
            <a:xfrm>
              <a:off x="504848" y="5895848"/>
              <a:ext cx="381827" cy="355877"/>
              <a:chOff x="736779" y="4006010"/>
              <a:chExt cx="490538" cy="457200"/>
            </a:xfrm>
          </p:grpSpPr>
          <p:grpSp>
            <p:nvGrpSpPr>
              <p:cNvPr id="216" name="Group 125">
                <a:extLst>
                  <a:ext uri="{FF2B5EF4-FFF2-40B4-BE49-F238E27FC236}">
                    <a16:creationId xmlns:a16="http://schemas.microsoft.com/office/drawing/2014/main" id="{CB762994-8398-C0F4-B8A3-EC76FFEF5E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36779" y="4006010"/>
                <a:ext cx="457200" cy="457200"/>
                <a:chOff x="1585" y="1987"/>
                <a:chExt cx="288" cy="288"/>
              </a:xfrm>
            </p:grpSpPr>
            <p:grpSp>
              <p:nvGrpSpPr>
                <p:cNvPr id="218" name="Group 126">
                  <a:extLst>
                    <a:ext uri="{FF2B5EF4-FFF2-40B4-BE49-F238E27FC236}">
                      <a16:creationId xmlns:a16="http://schemas.microsoft.com/office/drawing/2014/main" id="{BCECE36D-1A2F-FFC7-7F89-758462EAE8E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85" y="2160"/>
                  <a:ext cx="288" cy="115"/>
                  <a:chOff x="1152" y="2160"/>
                  <a:chExt cx="288" cy="115"/>
                </a:xfrm>
              </p:grpSpPr>
              <p:sp>
                <p:nvSpPr>
                  <p:cNvPr id="220" name="Line 127">
                    <a:extLst>
                      <a:ext uri="{FF2B5EF4-FFF2-40B4-BE49-F238E27FC236}">
                        <a16:creationId xmlns:a16="http://schemas.microsoft.com/office/drawing/2014/main" id="{42ADBD0C-0918-2E59-3F1D-04873AEF9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152" y="2160"/>
                    <a:ext cx="28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Line 128">
                    <a:extLst>
                      <a:ext uri="{FF2B5EF4-FFF2-40B4-BE49-F238E27FC236}">
                        <a16:creationId xmlns:a16="http://schemas.microsoft.com/office/drawing/2014/main" id="{D8A3FA68-A501-8CDA-A0C6-010909DC0A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0" y="2218"/>
                    <a:ext cx="172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2" name="Line 129">
                    <a:extLst>
                      <a:ext uri="{FF2B5EF4-FFF2-40B4-BE49-F238E27FC236}">
                        <a16:creationId xmlns:a16="http://schemas.microsoft.com/office/drawing/2014/main" id="{1B4D2D20-7F38-ABA0-CB9E-7ABE10744A4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7" y="2275"/>
                    <a:ext cx="58" cy="0"/>
                  </a:xfrm>
                  <a:prstGeom prst="line">
                    <a:avLst/>
                  </a:prstGeom>
                  <a:noFill/>
                  <a:ln w="9525" cmpd="sng">
                    <a:solidFill>
                      <a:srgbClr val="0A0B0F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A0B0F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19" name="Line 130">
                  <a:extLst>
                    <a:ext uri="{FF2B5EF4-FFF2-40B4-BE49-F238E27FC236}">
                      <a16:creationId xmlns:a16="http://schemas.microsoft.com/office/drawing/2014/main" id="{38B60687-6D24-C606-3C53-4F52242060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1987"/>
                  <a:ext cx="0" cy="173"/>
                </a:xfrm>
                <a:prstGeom prst="line">
                  <a:avLst/>
                </a:prstGeom>
                <a:noFill/>
                <a:ln w="9525" cmpd="sng">
                  <a:solidFill>
                    <a:srgbClr val="0A0B0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217" name="Freeform 323">
                <a:extLst>
                  <a:ext uri="{FF2B5EF4-FFF2-40B4-BE49-F238E27FC236}">
                    <a16:creationId xmlns:a16="http://schemas.microsoft.com/office/drawing/2014/main" id="{5C7C8789-66B5-FA46-B3AE-3FFD4B991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117" y="4006010"/>
                <a:ext cx="457200" cy="274638"/>
              </a:xfrm>
              <a:custGeom>
                <a:avLst/>
                <a:gdLst>
                  <a:gd name="T0" fmla="*/ 115 w 288"/>
                  <a:gd name="T1" fmla="*/ 0 h 173"/>
                  <a:gd name="T2" fmla="*/ 0 w 288"/>
                  <a:gd name="T3" fmla="*/ 173 h 173"/>
                  <a:gd name="T4" fmla="*/ 288 w 288"/>
                  <a:gd name="T5" fmla="*/ 173 h 173"/>
                  <a:gd name="T6" fmla="*/ 115 w 288"/>
                  <a:gd name="T7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8" h="173">
                    <a:moveTo>
                      <a:pt x="115" y="0"/>
                    </a:moveTo>
                    <a:lnTo>
                      <a:pt x="0" y="173"/>
                    </a:lnTo>
                    <a:lnTo>
                      <a:pt x="288" y="173"/>
                    </a:lnTo>
                    <a:lnTo>
                      <a:pt x="115" y="0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9050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cxnSp>
        <p:nvCxnSpPr>
          <p:cNvPr id="227" name="AutoShape 106">
            <a:extLst>
              <a:ext uri="{FF2B5EF4-FFF2-40B4-BE49-F238E27FC236}">
                <a16:creationId xmlns:a16="http://schemas.microsoft.com/office/drawing/2014/main" id="{892110C4-B2DC-3816-12D8-88C282D668FA}"/>
              </a:ext>
            </a:extLst>
          </p:cNvPr>
          <p:cNvCxnSpPr>
            <a:cxnSpLocks noChangeShapeType="1"/>
            <a:endCxn id="226" idx="3"/>
          </p:cNvCxnSpPr>
          <p:nvPr/>
        </p:nvCxnSpPr>
        <p:spPr bwMode="auto">
          <a:xfrm rot="10800000" flipV="1">
            <a:off x="-758915" y="6566995"/>
            <a:ext cx="4669748" cy="361111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8A300027-6B91-2919-7824-302E9A3C198E}"/>
              </a:ext>
            </a:extLst>
          </p:cNvPr>
          <p:cNvGrpSpPr/>
          <p:nvPr/>
        </p:nvGrpSpPr>
        <p:grpSpPr>
          <a:xfrm>
            <a:off x="-619437" y="6444431"/>
            <a:ext cx="241902" cy="254029"/>
            <a:chOff x="967773" y="5397486"/>
            <a:chExt cx="241902" cy="254029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68B02D30-CF35-2A11-32C2-D4CEB61F85C5}"/>
                </a:ext>
              </a:extLst>
            </p:cNvPr>
            <p:cNvSpPr/>
            <p:nvPr/>
          </p:nvSpPr>
          <p:spPr>
            <a:xfrm>
              <a:off x="967775" y="5398726"/>
              <a:ext cx="239921" cy="252789"/>
            </a:xfrm>
            <a:prstGeom prst="rect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A525E5A0-B00D-C041-F856-455A97CCD474}"/>
                </a:ext>
              </a:extLst>
            </p:cNvPr>
            <p:cNvCxnSpPr>
              <a:cxnSpLocks/>
            </p:cNvCxnSpPr>
            <p:nvPr/>
          </p:nvCxnSpPr>
          <p:spPr>
            <a:xfrm>
              <a:off x="967773" y="5397486"/>
              <a:ext cx="241902" cy="254014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DD60B9A-4930-FDA9-941E-122CE7E989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775" y="5397500"/>
              <a:ext cx="239921" cy="254001"/>
            </a:xfrm>
            <a:prstGeom prst="line">
              <a:avLst/>
            </a:prstGeom>
            <a:solidFill>
              <a:srgbClr val="FFD53A">
                <a:lumMod val="20000"/>
                <a:lumOff val="80000"/>
              </a:srgbClr>
            </a:solidFill>
            <a:ln w="19050" cap="flat" cmpd="sng" algn="ctr">
              <a:solidFill>
                <a:srgbClr val="0A0B0F"/>
              </a:solidFill>
              <a:prstDash val="solid"/>
            </a:ln>
            <a:effectLst/>
          </p:spPr>
        </p:cxn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EB9A96E7-B520-7D23-C734-010DEF165089}"/>
              </a:ext>
            </a:extLst>
          </p:cNvPr>
          <p:cNvSpPr txBox="1"/>
          <p:nvPr/>
        </p:nvSpPr>
        <p:spPr>
          <a:xfrm>
            <a:off x="-925843" y="6156700"/>
            <a:ext cx="6388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GPIO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FFB198A9-5C13-7D19-A4F3-BE61977EC541}"/>
              </a:ext>
            </a:extLst>
          </p:cNvPr>
          <p:cNvSpPr txBox="1"/>
          <p:nvPr/>
        </p:nvSpPr>
        <p:spPr>
          <a:xfrm>
            <a:off x="2839774" y="5460797"/>
            <a:ext cx="3609954" cy="1880875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t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kumimoji="0" lang="en-US" sz="18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Text Box 13">
            <a:extLst>
              <a:ext uri="{FF2B5EF4-FFF2-40B4-BE49-F238E27FC236}">
                <a16:creationId xmlns:a16="http://schemas.microsoft.com/office/drawing/2014/main" id="{6C62D388-65DB-D6F2-2EE2-DC51BF554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50787" y="5416555"/>
            <a:ext cx="1001568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5" name="AutoShape 106">
            <a:extLst>
              <a:ext uri="{FF2B5EF4-FFF2-40B4-BE49-F238E27FC236}">
                <a16:creationId xmlns:a16="http://schemas.microsoft.com/office/drawing/2014/main" id="{138346A7-E2CD-3A5C-6D89-EB0AD5863AD8}"/>
              </a:ext>
            </a:extLst>
          </p:cNvPr>
          <p:cNvCxnSpPr>
            <a:cxnSpLocks noChangeShapeType="1"/>
            <a:stCxn id="234" idx="2"/>
            <a:endCxn id="328" idx="3"/>
          </p:cNvCxnSpPr>
          <p:nvPr/>
        </p:nvCxnSpPr>
        <p:spPr bwMode="auto">
          <a:xfrm rot="5400000">
            <a:off x="10832986" y="5358566"/>
            <a:ext cx="1237377" cy="2399795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6" name="Rectangle 5">
            <a:extLst>
              <a:ext uri="{FF2B5EF4-FFF2-40B4-BE49-F238E27FC236}">
                <a16:creationId xmlns:a16="http://schemas.microsoft.com/office/drawing/2014/main" id="{970FB12B-7D92-FFB9-687B-1238EB496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58099" y="3049191"/>
            <a:ext cx="36388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V</a:t>
            </a:r>
            <a:r>
              <a:rPr lang="en-GB" sz="1600" b="0" i="1" baseline="-2500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endParaRPr lang="en-US" sz="1600" b="0" i="1" baseline="-25000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7" name="AutoShape 106">
            <a:extLst>
              <a:ext uri="{FF2B5EF4-FFF2-40B4-BE49-F238E27FC236}">
                <a16:creationId xmlns:a16="http://schemas.microsoft.com/office/drawing/2014/main" id="{4E0961A1-BBCE-9931-0EA7-BCF03CC2D00F}"/>
              </a:ext>
            </a:extLst>
          </p:cNvPr>
          <p:cNvCxnSpPr>
            <a:cxnSpLocks noChangeShapeType="1"/>
            <a:stCxn id="196" idx="2"/>
            <a:endCxn id="239" idx="3"/>
          </p:cNvCxnSpPr>
          <p:nvPr/>
        </p:nvCxnSpPr>
        <p:spPr bwMode="auto">
          <a:xfrm rot="5400000">
            <a:off x="5366322" y="5525657"/>
            <a:ext cx="1444915" cy="9817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6340F76C-699A-9D5C-884E-CA0DBDCAF773}"/>
              </a:ext>
            </a:extLst>
          </p:cNvPr>
          <p:cNvGrpSpPr/>
          <p:nvPr/>
        </p:nvGrpSpPr>
        <p:grpSpPr>
          <a:xfrm>
            <a:off x="3640912" y="6596584"/>
            <a:ext cx="1956985" cy="713978"/>
            <a:chOff x="3320765" y="5338675"/>
            <a:chExt cx="1956985" cy="462905"/>
          </a:xfrm>
        </p:grpSpPr>
        <p:sp>
          <p:nvSpPr>
            <p:cNvPr id="239" name="Text Box 12">
              <a:extLst>
                <a:ext uri="{FF2B5EF4-FFF2-40B4-BE49-F238E27FC236}">
                  <a16:creationId xmlns:a16="http://schemas.microsoft.com/office/drawing/2014/main" id="{148304DC-3845-62F6-4E74-613F28BABD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9" y="5338675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0" name="Text Box 12">
              <a:extLst>
                <a:ext uri="{FF2B5EF4-FFF2-40B4-BE49-F238E27FC236}">
                  <a16:creationId xmlns:a16="http://schemas.microsoft.com/office/drawing/2014/main" id="{21A59657-F818-E9D6-D76E-2D8364A72A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93018" y="5523343"/>
              <a:ext cx="184731" cy="184664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no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1" name="TextBox 240">
              <a:extLst>
                <a:ext uri="{FF2B5EF4-FFF2-40B4-BE49-F238E27FC236}">
                  <a16:creationId xmlns:a16="http://schemas.microsoft.com/office/drawing/2014/main" id="{E9E6BE29-A989-2FB3-4735-5C1F23B2409F}"/>
                </a:ext>
              </a:extLst>
            </p:cNvPr>
            <p:cNvSpPr txBox="1"/>
            <p:nvPr/>
          </p:nvSpPr>
          <p:spPr>
            <a:xfrm>
              <a:off x="3320765" y="5340458"/>
              <a:ext cx="1944065" cy="46112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A0B0F"/>
              </a:solidFill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rPr>
                <a:t>Fault Protection</a:t>
              </a:r>
            </a:p>
          </p:txBody>
        </p:sp>
      </p:grpSp>
      <p:cxnSp>
        <p:nvCxnSpPr>
          <p:cNvPr id="242" name="AutoShape 106">
            <a:extLst>
              <a:ext uri="{FF2B5EF4-FFF2-40B4-BE49-F238E27FC236}">
                <a16:creationId xmlns:a16="http://schemas.microsoft.com/office/drawing/2014/main" id="{F5AD6234-4061-E5CF-7E70-CCD5AA64D7B9}"/>
              </a:ext>
            </a:extLst>
          </p:cNvPr>
          <p:cNvCxnSpPr>
            <a:cxnSpLocks noChangeShapeType="1"/>
            <a:stCxn id="262" idx="1"/>
            <a:endCxn id="241" idx="1"/>
          </p:cNvCxnSpPr>
          <p:nvPr/>
        </p:nvCxnSpPr>
        <p:spPr bwMode="auto">
          <a:xfrm rot="10800000" flipH="1" flipV="1">
            <a:off x="3627992" y="6264198"/>
            <a:ext cx="12919" cy="690750"/>
          </a:xfrm>
          <a:prstGeom prst="bentConnector3">
            <a:avLst>
              <a:gd name="adj1" fmla="val -176948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0778B637-77B3-BE37-207F-1B6B0DE3BA8D}"/>
              </a:ext>
            </a:extLst>
          </p:cNvPr>
          <p:cNvSpPr txBox="1"/>
          <p:nvPr/>
        </p:nvSpPr>
        <p:spPr>
          <a:xfrm>
            <a:off x="5489492" y="5790468"/>
            <a:ext cx="9327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TIMER</a:t>
            </a:r>
          </a:p>
        </p:txBody>
      </p:sp>
      <p:cxnSp>
        <p:nvCxnSpPr>
          <p:cNvPr id="244" name="AutoShape 106">
            <a:extLst>
              <a:ext uri="{FF2B5EF4-FFF2-40B4-BE49-F238E27FC236}">
                <a16:creationId xmlns:a16="http://schemas.microsoft.com/office/drawing/2014/main" id="{B0F94317-F5D0-49B9-ECA7-3B5AED7449BF}"/>
              </a:ext>
            </a:extLst>
          </p:cNvPr>
          <p:cNvCxnSpPr>
            <a:cxnSpLocks noChangeShapeType="1"/>
            <a:stCxn id="262" idx="1"/>
            <a:endCxn id="250" idx="2"/>
          </p:cNvCxnSpPr>
          <p:nvPr/>
        </p:nvCxnSpPr>
        <p:spPr bwMode="auto">
          <a:xfrm rot="10800000">
            <a:off x="326721" y="3970058"/>
            <a:ext cx="3301273" cy="2294140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" name="Oval 244">
            <a:extLst>
              <a:ext uri="{FF2B5EF4-FFF2-40B4-BE49-F238E27FC236}">
                <a16:creationId xmlns:a16="http://schemas.microsoft.com/office/drawing/2014/main" id="{264C54B8-BBA2-8E3A-0368-7B789296849B}"/>
              </a:ext>
            </a:extLst>
          </p:cNvPr>
          <p:cNvSpPr/>
          <p:nvPr/>
        </p:nvSpPr>
        <p:spPr>
          <a:xfrm>
            <a:off x="5760213" y="6082949"/>
            <a:ext cx="377747" cy="363864"/>
          </a:xfrm>
          <a:prstGeom prst="ellipse">
            <a:avLst/>
          </a:prstGeom>
          <a:solidFill>
            <a:srgbClr val="FFFFCC"/>
          </a:solidFill>
          <a:ln w="9525" cap="flat" cmpd="sng" algn="ctr">
            <a:solidFill>
              <a:srgbClr val="0A0B0F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1FB0414F-6A14-3D08-8828-BDBAE22B552B}"/>
              </a:ext>
            </a:extLst>
          </p:cNvPr>
          <p:cNvCxnSpPr>
            <a:cxnSpLocks/>
          </p:cNvCxnSpPr>
          <p:nvPr/>
        </p:nvCxnSpPr>
        <p:spPr>
          <a:xfrm>
            <a:off x="5949087" y="6104743"/>
            <a:ext cx="0" cy="16560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EAED2263-3759-C799-75AA-39491E4F245F}"/>
              </a:ext>
            </a:extLst>
          </p:cNvPr>
          <p:cNvCxnSpPr>
            <a:cxnSpLocks/>
          </p:cNvCxnSpPr>
          <p:nvPr/>
        </p:nvCxnSpPr>
        <p:spPr>
          <a:xfrm>
            <a:off x="5943918" y="6274759"/>
            <a:ext cx="129600" cy="0"/>
          </a:xfrm>
          <a:prstGeom prst="line">
            <a:avLst/>
          </a:prstGeom>
          <a:noFill/>
          <a:ln w="12700" cap="flat" cmpd="sng" algn="ctr">
            <a:solidFill>
              <a:srgbClr val="0A0B0F"/>
            </a:solidFill>
            <a:prstDash val="solid"/>
          </a:ln>
          <a:effectLst/>
        </p:spPr>
      </p:cxnSp>
      <p:cxnSp>
        <p:nvCxnSpPr>
          <p:cNvPr id="248" name="AutoShape 106">
            <a:extLst>
              <a:ext uri="{FF2B5EF4-FFF2-40B4-BE49-F238E27FC236}">
                <a16:creationId xmlns:a16="http://schemas.microsoft.com/office/drawing/2014/main" id="{79B80B63-6C8A-7D6B-2175-65553E8E913B}"/>
              </a:ext>
            </a:extLst>
          </p:cNvPr>
          <p:cNvCxnSpPr>
            <a:cxnSpLocks noChangeShapeType="1"/>
            <a:stCxn id="245" idx="2"/>
            <a:endCxn id="262" idx="3"/>
          </p:cNvCxnSpPr>
          <p:nvPr/>
        </p:nvCxnSpPr>
        <p:spPr bwMode="auto">
          <a:xfrm flipH="1" flipV="1">
            <a:off x="5584977" y="6264198"/>
            <a:ext cx="175236" cy="683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A9885A69-1430-6DA2-6FED-1986CF9C567B}"/>
              </a:ext>
            </a:extLst>
          </p:cNvPr>
          <p:cNvGrpSpPr/>
          <p:nvPr/>
        </p:nvGrpSpPr>
        <p:grpSpPr>
          <a:xfrm>
            <a:off x="-271450" y="2958302"/>
            <a:ext cx="1196339" cy="1011756"/>
            <a:chOff x="1443005" y="1302373"/>
            <a:chExt cx="1196339" cy="1011756"/>
          </a:xfrm>
        </p:grpSpPr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41F16FE4-0D98-4C5E-0081-5E746CAEA17C}"/>
                </a:ext>
              </a:extLst>
            </p:cNvPr>
            <p:cNvSpPr/>
            <p:nvPr/>
          </p:nvSpPr>
          <p:spPr>
            <a:xfrm>
              <a:off x="1443005" y="1302373"/>
              <a:ext cx="1196339" cy="1011756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FFFFFF">
                  <a:lumMod val="50000"/>
                </a:srgbClr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D159411D-BE72-F75F-C11B-93A8ABC0EEDC}"/>
                </a:ext>
              </a:extLst>
            </p:cNvPr>
            <p:cNvGrpSpPr/>
            <p:nvPr/>
          </p:nvGrpSpPr>
          <p:grpSpPr>
            <a:xfrm>
              <a:off x="1567099" y="1339453"/>
              <a:ext cx="1037320" cy="937596"/>
              <a:chOff x="296937" y="2206695"/>
              <a:chExt cx="1037320" cy="937596"/>
            </a:xfrm>
          </p:grpSpPr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C4C3CD6F-E000-2D6A-F4FD-89D5BA38CFCA}"/>
                  </a:ext>
                </a:extLst>
              </p:cNvPr>
              <p:cNvGrpSpPr/>
              <p:nvPr/>
            </p:nvGrpSpPr>
            <p:grpSpPr>
              <a:xfrm>
                <a:off x="475993" y="2524431"/>
                <a:ext cx="606862" cy="383848"/>
                <a:chOff x="475993" y="2524431"/>
                <a:chExt cx="606862" cy="383848"/>
              </a:xfrm>
            </p:grpSpPr>
            <p:cxnSp>
              <p:nvCxnSpPr>
                <p:cNvPr id="257" name="Straight Connector 256">
                  <a:extLst>
                    <a:ext uri="{FF2B5EF4-FFF2-40B4-BE49-F238E27FC236}">
                      <a16:creationId xmlns:a16="http://schemas.microsoft.com/office/drawing/2014/main" id="{D13F4A47-18E1-3F86-4AC4-878F7EEBE566}"/>
                    </a:ext>
                  </a:extLst>
                </p:cNvPr>
                <p:cNvCxnSpPr/>
                <p:nvPr/>
              </p:nvCxnSpPr>
              <p:spPr>
                <a:xfrm>
                  <a:off x="475993" y="2908279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8D582173-165E-0FF3-8D7D-2471610BA6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2099" y="2524431"/>
                  <a:ext cx="234650" cy="383848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3F588060-D64E-CE59-8295-D0D274C4672E}"/>
                    </a:ext>
                  </a:extLst>
                </p:cNvPr>
                <p:cNvCxnSpPr/>
                <p:nvPr/>
              </p:nvCxnSpPr>
              <p:spPr>
                <a:xfrm>
                  <a:off x="896749" y="2524431"/>
                  <a:ext cx="186106" cy="0"/>
                </a:xfrm>
                <a:prstGeom prst="line">
                  <a:avLst/>
                </a:prstGeom>
                <a:ln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0DB92D77-DD14-85F1-0340-EA147BE9C150}"/>
                  </a:ext>
                </a:extLst>
              </p:cNvPr>
              <p:cNvCxnSpPr/>
              <p:nvPr/>
            </p:nvCxnSpPr>
            <p:spPr>
              <a:xfrm>
                <a:off x="409575" y="2987457"/>
                <a:ext cx="924682" cy="0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4" name="Straight Arrow Connector 253">
                <a:extLst>
                  <a:ext uri="{FF2B5EF4-FFF2-40B4-BE49-F238E27FC236}">
                    <a16:creationId xmlns:a16="http://schemas.microsoft.com/office/drawing/2014/main" id="{7838C2D0-2CBA-DCAC-1ED2-94D60C325C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9575" y="2381277"/>
                <a:ext cx="0" cy="601431"/>
              </a:xfrm>
              <a:prstGeom prst="straightConnector1">
                <a:avLst/>
              </a:prstGeom>
              <a:noFill/>
              <a:ln w="25400" cap="rnd" cmpd="sng" algn="ctr">
                <a:solidFill>
                  <a:srgbClr val="0A0B0F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255" name="Rectangle 4">
                <a:extLst>
                  <a:ext uri="{FF2B5EF4-FFF2-40B4-BE49-F238E27FC236}">
                    <a16:creationId xmlns:a16="http://schemas.microsoft.com/office/drawing/2014/main" id="{FDC809EA-BAA8-1F48-4E12-5F3B32AB2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1954" y="2982708"/>
                <a:ext cx="70532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6" name="Rectangle 4">
                <a:extLst>
                  <a:ext uri="{FF2B5EF4-FFF2-40B4-BE49-F238E27FC236}">
                    <a16:creationId xmlns:a16="http://schemas.microsoft.com/office/drawing/2014/main" id="{978FE401-FEE8-9C8C-475A-660918BB0C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937" y="2206695"/>
                <a:ext cx="278923" cy="1615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5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REF </a:t>
                </a:r>
                <a:endParaRPr kumimoji="0" lang="en-US" sz="105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0" name="Text Box 12">
            <a:extLst>
              <a:ext uri="{FF2B5EF4-FFF2-40B4-BE49-F238E27FC236}">
                <a16:creationId xmlns:a16="http://schemas.microsoft.com/office/drawing/2014/main" id="{99C27C9D-B397-99D7-7199-E18F85BE7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7" y="6004597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Text Box 12">
            <a:extLst>
              <a:ext uri="{FF2B5EF4-FFF2-40B4-BE49-F238E27FC236}">
                <a16:creationId xmlns:a16="http://schemas.microsoft.com/office/drawing/2014/main" id="{AF9D3781-90E4-9347-A527-E43CA04F1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0246" y="6189265"/>
            <a:ext cx="184731" cy="1846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no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1A8A1AE-012A-7198-9D4C-44F505946C98}"/>
              </a:ext>
            </a:extLst>
          </p:cNvPr>
          <p:cNvSpPr txBox="1"/>
          <p:nvPr/>
        </p:nvSpPr>
        <p:spPr>
          <a:xfrm>
            <a:off x="3627993" y="6079532"/>
            <a:ext cx="1956984" cy="369332"/>
          </a:xfrm>
          <a:prstGeom prst="rect">
            <a:avLst/>
          </a:prstGeom>
          <a:solidFill>
            <a:srgbClr val="FFFFFF"/>
          </a:solidFill>
          <a:ln w="12700">
            <a:solidFill>
              <a:srgbClr val="0A0B0F"/>
            </a:solidFill>
          </a:ln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Soft-Start</a:t>
            </a:r>
          </a:p>
        </p:txBody>
      </p:sp>
      <p:sp>
        <p:nvSpPr>
          <p:cNvPr id="263" name="Text Box 13">
            <a:extLst>
              <a:ext uri="{FF2B5EF4-FFF2-40B4-BE49-F238E27FC236}">
                <a16:creationId xmlns:a16="http://schemas.microsoft.com/office/drawing/2014/main" id="{209634C9-7892-86E7-2EAC-7773BA13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4767" y="4230374"/>
            <a:ext cx="1001568" cy="475655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Current 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4" name="Straight Arrow Connector 263">
            <a:extLst>
              <a:ext uri="{FF2B5EF4-FFF2-40B4-BE49-F238E27FC236}">
                <a16:creationId xmlns:a16="http://schemas.microsoft.com/office/drawing/2014/main" id="{EC16A1A2-99FF-3911-1BA2-07E9C96F9623}"/>
              </a:ext>
            </a:extLst>
          </p:cNvPr>
          <p:cNvCxnSpPr>
            <a:cxnSpLocks/>
            <a:stCxn id="210" idx="2"/>
            <a:endCxn id="263" idx="0"/>
          </p:cNvCxnSpPr>
          <p:nvPr/>
        </p:nvCxnSpPr>
        <p:spPr>
          <a:xfrm flipH="1">
            <a:off x="10865551" y="3783457"/>
            <a:ext cx="723" cy="446917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5" name="Pentagon 20">
            <a:extLst>
              <a:ext uri="{FF2B5EF4-FFF2-40B4-BE49-F238E27FC236}">
                <a16:creationId xmlns:a16="http://schemas.microsoft.com/office/drawing/2014/main" id="{B235D78E-66D3-09AC-3097-7185EDB26C60}"/>
              </a:ext>
            </a:extLst>
          </p:cNvPr>
          <p:cNvSpPr/>
          <p:nvPr/>
        </p:nvSpPr>
        <p:spPr bwMode="auto">
          <a:xfrm>
            <a:off x="7049211" y="4692605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cxnSp>
        <p:nvCxnSpPr>
          <p:cNvPr id="266" name="Connector: Elbow 265">
            <a:extLst>
              <a:ext uri="{FF2B5EF4-FFF2-40B4-BE49-F238E27FC236}">
                <a16:creationId xmlns:a16="http://schemas.microsoft.com/office/drawing/2014/main" id="{BA0D5357-CA1D-B9A3-6FAC-A1E7A4C2333D}"/>
              </a:ext>
            </a:extLst>
          </p:cNvPr>
          <p:cNvCxnSpPr>
            <a:cxnSpLocks/>
            <a:stCxn id="265" idx="2"/>
          </p:cNvCxnSpPr>
          <p:nvPr/>
        </p:nvCxnSpPr>
        <p:spPr>
          <a:xfrm rot="5400000">
            <a:off x="5574386" y="5047465"/>
            <a:ext cx="1888353" cy="1794186"/>
          </a:xfrm>
          <a:prstGeom prst="bentConnector3">
            <a:avLst>
              <a:gd name="adj1" fmla="val 100037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7" name="Connector: Elbow 266">
            <a:extLst>
              <a:ext uri="{FF2B5EF4-FFF2-40B4-BE49-F238E27FC236}">
                <a16:creationId xmlns:a16="http://schemas.microsoft.com/office/drawing/2014/main" id="{C2A47305-A17E-70D6-7476-E519FD7496E5}"/>
              </a:ext>
            </a:extLst>
          </p:cNvPr>
          <p:cNvCxnSpPr>
            <a:stCxn id="263" idx="2"/>
            <a:endCxn id="265" idx="3"/>
          </p:cNvCxnSpPr>
          <p:nvPr/>
        </p:nvCxnSpPr>
        <p:spPr>
          <a:xfrm rot="5400000">
            <a:off x="9330538" y="3311480"/>
            <a:ext cx="140465" cy="2929563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8" name="Rectangle 6">
            <a:extLst>
              <a:ext uri="{FF2B5EF4-FFF2-40B4-BE49-F238E27FC236}">
                <a16:creationId xmlns:a16="http://schemas.microsoft.com/office/drawing/2014/main" id="{1F78FEB5-EAD4-4887-F192-C4620C41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488" y="3908628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9" name="AutoShape 9">
            <a:extLst>
              <a:ext uri="{FF2B5EF4-FFF2-40B4-BE49-F238E27FC236}">
                <a16:creationId xmlns:a16="http://schemas.microsoft.com/office/drawing/2014/main" id="{2CBDEA3D-08E2-CB02-BAFA-35892C2B06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1362" y="3959427"/>
            <a:ext cx="457200" cy="457200"/>
          </a:xfrm>
          <a:prstGeom prst="flowChartSummingJunction">
            <a:avLst/>
          </a:prstGeom>
          <a:solidFill>
            <a:srgbClr val="FFFFCC"/>
          </a:solidFill>
          <a:ln w="9525" cap="rnd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0" name="Rectangle 269">
            <a:extLst>
              <a:ext uri="{FF2B5EF4-FFF2-40B4-BE49-F238E27FC236}">
                <a16:creationId xmlns:a16="http://schemas.microsoft.com/office/drawing/2014/main" id="{5EE601E0-D7C0-3FE9-0DDC-75D755F22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412" y="4065790"/>
            <a:ext cx="1190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4C098ED0-67DB-D07F-9073-847DADF51B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1862" y="4165802"/>
            <a:ext cx="68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de-DE" sz="18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0A0B0F"/>
                              </a:solidFill>
                              <a:effectLst/>
                              <a:uLnTx/>
                              <a:uFillTx/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kumimoji="0" lang="en-GB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A0B0F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kumimoji="0" lang="en-US" sz="1400" b="0" i="1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2" name="Text Box 12">
                <a:extLst>
                  <a:ext uri="{FF2B5EF4-FFF2-40B4-BE49-F238E27FC236}">
                    <a16:creationId xmlns:a16="http://schemas.microsoft.com/office/drawing/2014/main" id="{51083F48-5B9B-F866-B951-E0451D627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09101" y="3891165"/>
                <a:ext cx="1273105" cy="584775"/>
              </a:xfrm>
              <a:prstGeom prst="rect">
                <a:avLst/>
              </a:prstGeom>
              <a:blipFill>
                <a:blip r:embed="rId2"/>
                <a:stretch>
                  <a:fillRect l="-948" r="-474" b="-9184"/>
                </a:stretch>
              </a:blipFill>
              <a:ln w="12700">
                <a:solidFill>
                  <a:srgbClr val="0A0B0F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3" name="AutoShape 14">
            <a:extLst>
              <a:ext uri="{FF2B5EF4-FFF2-40B4-BE49-F238E27FC236}">
                <a16:creationId xmlns:a16="http://schemas.microsoft.com/office/drawing/2014/main" id="{BB1122F3-D10D-0905-AAD0-827D9DFCBEEA}"/>
              </a:ext>
            </a:extLst>
          </p:cNvPr>
          <p:cNvCxnSpPr>
            <a:cxnSpLocks noChangeShapeType="1"/>
            <a:stCxn id="269" idx="6"/>
            <a:endCxn id="272" idx="1"/>
          </p:cNvCxnSpPr>
          <p:nvPr/>
        </p:nvCxnSpPr>
        <p:spPr bwMode="auto">
          <a:xfrm flipV="1">
            <a:off x="3688562" y="4183553"/>
            <a:ext cx="620539" cy="4474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4" name="Rectangle 6">
            <a:extLst>
              <a:ext uri="{FF2B5EF4-FFF2-40B4-BE49-F238E27FC236}">
                <a16:creationId xmlns:a16="http://schemas.microsoft.com/office/drawing/2014/main" id="{54309729-9352-DF22-2FA6-618C693C1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3659" y="4324838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Rectangle 6">
            <a:extLst>
              <a:ext uri="{FF2B5EF4-FFF2-40B4-BE49-F238E27FC236}">
                <a16:creationId xmlns:a16="http://schemas.microsoft.com/office/drawing/2014/main" id="{01ACB384-FD15-D863-CD45-41E345A28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458" y="4149249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C530B1B-D33F-3D3B-F477-87F7A21342B3}"/>
              </a:ext>
            </a:extLst>
          </p:cNvPr>
          <p:cNvSpPr/>
          <p:nvPr/>
        </p:nvSpPr>
        <p:spPr>
          <a:xfrm>
            <a:off x="5770221" y="4029628"/>
            <a:ext cx="311944" cy="307848"/>
          </a:xfrm>
          <a:prstGeom prst="rect">
            <a:avLst/>
          </a:prstGeom>
          <a:solidFill>
            <a:srgbClr val="FFFFFF"/>
          </a:solidFill>
          <a:ln w="25400" cap="flat" cmpd="sng" algn="ctr">
            <a:solidFill>
              <a:srgbClr val="0A0B0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6F494E1-3161-12C7-7434-4DC6D5AB6E04}"/>
              </a:ext>
            </a:extLst>
          </p:cNvPr>
          <p:cNvGrpSpPr/>
          <p:nvPr/>
        </p:nvGrpSpPr>
        <p:grpSpPr>
          <a:xfrm>
            <a:off x="5822642" y="4104714"/>
            <a:ext cx="195263" cy="139070"/>
            <a:chOff x="10813192" y="1273442"/>
            <a:chExt cx="195263" cy="139070"/>
          </a:xfrm>
        </p:grpSpPr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075D361-F8CF-1577-22B2-E1E284E5DB97}"/>
                </a:ext>
              </a:extLst>
            </p:cNvPr>
            <p:cNvCxnSpPr/>
            <p:nvPr/>
          </p:nvCxnSpPr>
          <p:spPr>
            <a:xfrm>
              <a:off x="10813192" y="141251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26018BF-B6C7-13D5-E28E-35AB1A3FC581}"/>
                </a:ext>
              </a:extLst>
            </p:cNvPr>
            <p:cNvCxnSpPr/>
            <p:nvPr/>
          </p:nvCxnSpPr>
          <p:spPr>
            <a:xfrm>
              <a:off x="10941780" y="1273442"/>
              <a:ext cx="66675" cy="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F1BB61-AE4B-8647-BB55-1E3294B670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9867" y="1273442"/>
              <a:ext cx="61913" cy="139070"/>
            </a:xfrm>
            <a:prstGeom prst="line">
              <a:avLst/>
            </a:prstGeom>
            <a:noFill/>
            <a:ln w="12700" cap="rnd" cmpd="sng" algn="ctr">
              <a:solidFill>
                <a:srgbClr val="0A0B0F"/>
              </a:solidFill>
              <a:prstDash val="solid"/>
            </a:ln>
            <a:effectLst/>
          </p:spPr>
        </p:cxnSp>
      </p:grpSp>
      <p:cxnSp>
        <p:nvCxnSpPr>
          <p:cNvPr id="281" name="AutoShape 146">
            <a:extLst>
              <a:ext uri="{FF2B5EF4-FFF2-40B4-BE49-F238E27FC236}">
                <a16:creationId xmlns:a16="http://schemas.microsoft.com/office/drawing/2014/main" id="{9831BB38-ABF5-6009-15D6-DDCA9B82997E}"/>
              </a:ext>
            </a:extLst>
          </p:cNvPr>
          <p:cNvCxnSpPr>
            <a:cxnSpLocks noChangeShapeType="1"/>
            <a:stCxn id="272" idx="3"/>
            <a:endCxn id="276" idx="1"/>
          </p:cNvCxnSpPr>
          <p:nvPr/>
        </p:nvCxnSpPr>
        <p:spPr bwMode="auto">
          <a:xfrm>
            <a:off x="5582205" y="4183552"/>
            <a:ext cx="18801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2" name="Rectangle 6">
            <a:extLst>
              <a:ext uri="{FF2B5EF4-FFF2-40B4-BE49-F238E27FC236}">
                <a16:creationId xmlns:a16="http://schemas.microsoft.com/office/drawing/2014/main" id="{BA84C266-931F-A959-1BB7-B88F4CAE63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068" y="3753306"/>
            <a:ext cx="126212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3" name="Connector: Elbow 282">
            <a:extLst>
              <a:ext uri="{FF2B5EF4-FFF2-40B4-BE49-F238E27FC236}">
                <a16:creationId xmlns:a16="http://schemas.microsoft.com/office/drawing/2014/main" id="{231914D1-F690-42C1-D594-0F7D74DDCA1E}"/>
              </a:ext>
            </a:extLst>
          </p:cNvPr>
          <p:cNvCxnSpPr>
            <a:stCxn id="265" idx="1"/>
            <a:endCxn id="269" idx="4"/>
          </p:cNvCxnSpPr>
          <p:nvPr/>
        </p:nvCxnSpPr>
        <p:spPr>
          <a:xfrm rot="10800000">
            <a:off x="3459963" y="4416628"/>
            <a:ext cx="3589249" cy="429867"/>
          </a:xfrm>
          <a:prstGeom prst="bentConnector2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4" name="Connector: Elbow 283">
            <a:extLst>
              <a:ext uri="{FF2B5EF4-FFF2-40B4-BE49-F238E27FC236}">
                <a16:creationId xmlns:a16="http://schemas.microsoft.com/office/drawing/2014/main" id="{43B3A9C0-959B-201D-CFBE-5F0A2B8F4126}"/>
              </a:ext>
            </a:extLst>
          </p:cNvPr>
          <p:cNvCxnSpPr>
            <a:cxnSpLocks/>
            <a:stCxn id="276" idx="3"/>
            <a:endCxn id="302" idx="1"/>
          </p:cNvCxnSpPr>
          <p:nvPr/>
        </p:nvCxnSpPr>
        <p:spPr>
          <a:xfrm flipV="1">
            <a:off x="6082165" y="3521035"/>
            <a:ext cx="2367185" cy="662517"/>
          </a:xfrm>
          <a:prstGeom prst="bentConnector3">
            <a:avLst>
              <a:gd name="adj1" fmla="val 9056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5" name="Rectangle 6">
            <a:extLst>
              <a:ext uri="{FF2B5EF4-FFF2-40B4-BE49-F238E27FC236}">
                <a16:creationId xmlns:a16="http://schemas.microsoft.com/office/drawing/2014/main" id="{F7B508BA-CA3F-B57C-F921-12AD07A76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854" y="982920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6" name="Text Box 12">
                <a:extLst>
                  <a:ext uri="{FF2B5EF4-FFF2-40B4-BE49-F238E27FC236}">
                    <a16:creationId xmlns:a16="http://schemas.microsoft.com/office/drawing/2014/main" id="{179841FB-6599-F0FF-51C2-BAB84640C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75467" y="965457"/>
                <a:ext cx="1273105" cy="584775"/>
              </a:xfrm>
              <a:prstGeom prst="rect">
                <a:avLst/>
              </a:prstGeom>
              <a:blipFill>
                <a:blip r:embed="rId3"/>
                <a:stretch>
                  <a:fillRect l="-952" r="-952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7" name="AutoShape 145">
            <a:extLst>
              <a:ext uri="{FF2B5EF4-FFF2-40B4-BE49-F238E27FC236}">
                <a16:creationId xmlns:a16="http://schemas.microsoft.com/office/drawing/2014/main" id="{336C9721-B4CA-05ED-AEAF-65BB244CF186}"/>
              </a:ext>
            </a:extLst>
          </p:cNvPr>
          <p:cNvCxnSpPr>
            <a:cxnSpLocks noChangeShapeType="1"/>
            <a:stCxn id="290" idx="3"/>
            <a:endCxn id="376" idx="1"/>
          </p:cNvCxnSpPr>
          <p:nvPr/>
        </p:nvCxnSpPr>
        <p:spPr bwMode="auto">
          <a:xfrm>
            <a:off x="5398859" y="1257844"/>
            <a:ext cx="1013048" cy="8468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8" name="Rectangle 6">
            <a:extLst>
              <a:ext uri="{FF2B5EF4-FFF2-40B4-BE49-F238E27FC236}">
                <a16:creationId xmlns:a16="http://schemas.microsoft.com/office/drawing/2014/main" id="{C4F39610-452F-1FFD-521F-1C708BB732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9755" y="980127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053E3AE3-D2A7-5A3F-FA26-53090B4C5F3D}"/>
              </a:ext>
            </a:extLst>
          </p:cNvPr>
          <p:cNvGrpSpPr/>
          <p:nvPr/>
        </p:nvGrpSpPr>
        <p:grpSpPr>
          <a:xfrm>
            <a:off x="5086915" y="1103920"/>
            <a:ext cx="311944" cy="307848"/>
            <a:chOff x="3207544" y="2431256"/>
            <a:chExt cx="311944" cy="307848"/>
          </a:xfrm>
        </p:grpSpPr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33F08D53-C1C9-5D1D-5DD1-98DB1A61D3EA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91" name="Group 290">
              <a:extLst>
                <a:ext uri="{FF2B5EF4-FFF2-40B4-BE49-F238E27FC236}">
                  <a16:creationId xmlns:a16="http://schemas.microsoft.com/office/drawing/2014/main" id="{E27DD326-AC09-91C0-8912-C257B48602C3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0AA07B8B-091A-DF3B-D54B-A39619BB97BE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FFBE1923-B7E5-E0C9-5BD8-91C2ECFC10AC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B295E782-5366-2AA6-8A5C-B398D7702D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95" name="Rectangle 294">
            <a:extLst>
              <a:ext uri="{FF2B5EF4-FFF2-40B4-BE49-F238E27FC236}">
                <a16:creationId xmlns:a16="http://schemas.microsoft.com/office/drawing/2014/main" id="{6491368F-4D6D-00E1-B402-6792A7321A7E}"/>
              </a:ext>
            </a:extLst>
          </p:cNvPr>
          <p:cNvSpPr/>
          <p:nvPr/>
        </p:nvSpPr>
        <p:spPr>
          <a:xfrm>
            <a:off x="5429860" y="529889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96" name="AutoShape 146">
            <a:extLst>
              <a:ext uri="{FF2B5EF4-FFF2-40B4-BE49-F238E27FC236}">
                <a16:creationId xmlns:a16="http://schemas.microsoft.com/office/drawing/2014/main" id="{9762466A-A62C-4DE2-4948-256F82E7DF83}"/>
              </a:ext>
            </a:extLst>
          </p:cNvPr>
          <p:cNvCxnSpPr>
            <a:cxnSpLocks noChangeShapeType="1"/>
            <a:stCxn id="286" idx="3"/>
            <a:endCxn id="290" idx="1"/>
          </p:cNvCxnSpPr>
          <p:nvPr/>
        </p:nvCxnSpPr>
        <p:spPr bwMode="auto">
          <a:xfrm flipV="1">
            <a:off x="4348572" y="1257844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" name="TextBox 296">
            <a:extLst>
              <a:ext uri="{FF2B5EF4-FFF2-40B4-BE49-F238E27FC236}">
                <a16:creationId xmlns:a16="http://schemas.microsoft.com/office/drawing/2014/main" id="{F11C7262-8C7F-7085-ED24-6C6CC705B5F2}"/>
              </a:ext>
            </a:extLst>
          </p:cNvPr>
          <p:cNvSpPr txBox="1"/>
          <p:nvPr/>
        </p:nvSpPr>
        <p:spPr>
          <a:xfrm>
            <a:off x="2593853" y="371343"/>
            <a:ext cx="34619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Voltage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PLoop)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8" name="Rectangle 6">
            <a:extLst>
              <a:ext uri="{FF2B5EF4-FFF2-40B4-BE49-F238E27FC236}">
                <a16:creationId xmlns:a16="http://schemas.microsoft.com/office/drawing/2014/main" id="{D29086FC-818C-2CB1-E641-139AB029E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2561" y="1397227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E9778780-C79C-5D47-3F4F-083EA0D38532}"/>
              </a:ext>
            </a:extLst>
          </p:cNvPr>
          <p:cNvSpPr/>
          <p:nvPr/>
        </p:nvSpPr>
        <p:spPr>
          <a:xfrm>
            <a:off x="2541072" y="388916"/>
            <a:ext cx="3651253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D05B8C21-D1E4-E4C0-0E01-2DC4AF530CBB}"/>
              </a:ext>
            </a:extLst>
          </p:cNvPr>
          <p:cNvSpPr/>
          <p:nvPr/>
        </p:nvSpPr>
        <p:spPr>
          <a:xfrm>
            <a:off x="2494414" y="-486048"/>
            <a:ext cx="5612978" cy="5894622"/>
          </a:xfrm>
          <a:prstGeom prst="rect">
            <a:avLst/>
          </a:prstGeom>
          <a:noFill/>
          <a:ln w="127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 Box 13">
            <a:extLst>
              <a:ext uri="{FF2B5EF4-FFF2-40B4-BE49-F238E27FC236}">
                <a16:creationId xmlns:a16="http://schemas.microsoft.com/office/drawing/2014/main" id="{CFD8521B-8BB9-9D15-03EA-BC83BBEB7F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0858" y="-291151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CCP 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2" name="Text Box 13">
            <a:extLst>
              <a:ext uri="{FF2B5EF4-FFF2-40B4-BE49-F238E27FC236}">
                <a16:creationId xmlns:a16="http://schemas.microsoft.com/office/drawing/2014/main" id="{AD63D0F3-F58F-C661-71E8-9098C9BB1B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49350" y="3259425"/>
            <a:ext cx="1068067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Distribution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63DBBE92-893D-DD4F-59BE-0C9606E4D161}"/>
              </a:ext>
            </a:extLst>
          </p:cNvPr>
          <p:cNvCxnSpPr>
            <a:cxnSpLocks/>
            <a:stCxn id="201" idx="6"/>
            <a:endCxn id="286" idx="1"/>
          </p:cNvCxnSpPr>
          <p:nvPr/>
        </p:nvCxnSpPr>
        <p:spPr>
          <a:xfrm flipV="1">
            <a:off x="1927527" y="1257845"/>
            <a:ext cx="1147940" cy="2052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ECD2274B-B805-DF91-CE48-24E9D56842AF}"/>
              </a:ext>
            </a:extLst>
          </p:cNvPr>
          <p:cNvCxnSpPr>
            <a:stCxn id="250" idx="0"/>
            <a:endCxn id="199" idx="1"/>
          </p:cNvCxnSpPr>
          <p:nvPr/>
        </p:nvCxnSpPr>
        <p:spPr>
          <a:xfrm rot="5400000" flipH="1" flipV="1">
            <a:off x="-421701" y="2011329"/>
            <a:ext cx="1695394" cy="19855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0A6226EA-25D1-B8E6-224A-11831CE8839D}"/>
              </a:ext>
            </a:extLst>
          </p:cNvPr>
          <p:cNvCxnSpPr>
            <a:cxnSpLocks/>
            <a:stCxn id="302" idx="3"/>
            <a:endCxn id="211" idx="1"/>
          </p:cNvCxnSpPr>
          <p:nvPr/>
        </p:nvCxnSpPr>
        <p:spPr>
          <a:xfrm flipV="1">
            <a:off x="9517417" y="3514773"/>
            <a:ext cx="262550" cy="626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DFF0582-7C18-5543-C165-E622E31BC664}"/>
              </a:ext>
            </a:extLst>
          </p:cNvPr>
          <p:cNvGrpSpPr/>
          <p:nvPr/>
        </p:nvGrpSpPr>
        <p:grpSpPr>
          <a:xfrm>
            <a:off x="1700125" y="2412190"/>
            <a:ext cx="652447" cy="457200"/>
            <a:chOff x="3564001" y="3720476"/>
            <a:chExt cx="652447" cy="457200"/>
          </a:xfrm>
        </p:grpSpPr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0B7BFE45-299E-DEF0-2A7A-9A21D9E0C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ellipse">
              <a:avLst/>
            </a:prstGeom>
            <a:solidFill>
              <a:srgbClr val="FFFFCC"/>
            </a:solidFill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8" name="AutoShape 9">
              <a:extLst>
                <a:ext uri="{FF2B5EF4-FFF2-40B4-BE49-F238E27FC236}">
                  <a16:creationId xmlns:a16="http://schemas.microsoft.com/office/drawing/2014/main" id="{FD11A700-F7F5-7801-64C6-0EEB6E739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9248" y="372047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9" name="Rectangle 308">
              <a:extLst>
                <a:ext uri="{FF2B5EF4-FFF2-40B4-BE49-F238E27FC236}">
                  <a16:creationId xmlns:a16="http://schemas.microsoft.com/office/drawing/2014/main" id="{D9BB6262-EF62-3112-BF90-48A71F50B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778" y="3811935"/>
              <a:ext cx="1190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+</a:t>
              </a:r>
            </a:p>
          </p:txBody>
        </p:sp>
        <p:sp>
          <p:nvSpPr>
            <p:cNvPr id="310" name="Rectangle 309">
              <a:extLst>
                <a:ext uri="{FF2B5EF4-FFF2-40B4-BE49-F238E27FC236}">
                  <a16:creationId xmlns:a16="http://schemas.microsoft.com/office/drawing/2014/main" id="{59111049-F884-7780-F001-53FF9434A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4988" y="3911611"/>
              <a:ext cx="68263" cy="24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A0B0F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-</a:t>
              </a:r>
            </a:p>
          </p:txBody>
        </p:sp>
        <p:cxnSp>
          <p:nvCxnSpPr>
            <p:cNvPr id="311" name="AutoShape 16">
              <a:extLst>
                <a:ext uri="{FF2B5EF4-FFF2-40B4-BE49-F238E27FC236}">
                  <a16:creationId xmlns:a16="http://schemas.microsoft.com/office/drawing/2014/main" id="{3791150E-2D26-F023-5AA7-A2AFB3A98134}"/>
                </a:ext>
              </a:extLst>
            </p:cNvPr>
            <p:cNvCxnSpPr>
              <a:cxnSpLocks noChangeShapeType="1"/>
              <a:endCxn id="308" idx="2"/>
            </p:cNvCxnSpPr>
            <p:nvPr/>
          </p:nvCxnSpPr>
          <p:spPr bwMode="auto">
            <a:xfrm flipV="1">
              <a:off x="3564001" y="3949076"/>
              <a:ext cx="195247" cy="6350"/>
            </a:xfrm>
            <a:prstGeom prst="straightConnector1">
              <a:avLst/>
            </a:prstGeom>
            <a:noFill/>
            <a:ln w="12700">
              <a:solidFill>
                <a:srgbClr val="0A0B0F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12" name="Rectangle 6">
            <a:extLst>
              <a:ext uri="{FF2B5EF4-FFF2-40B4-BE49-F238E27FC236}">
                <a16:creationId xmlns:a16="http://schemas.microsoft.com/office/drawing/2014/main" id="{7D76D9BE-B127-B8D7-6C86-E2E5587493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6543" y="2853312"/>
            <a:ext cx="4231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3" name="Rectangle 6">
            <a:extLst>
              <a:ext uri="{FF2B5EF4-FFF2-40B4-BE49-F238E27FC236}">
                <a16:creationId xmlns:a16="http://schemas.microsoft.com/office/drawing/2014/main" id="{221834FF-A6D8-28D0-6901-D2CC3DED8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7357" y="237181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solidFill>
                <a:srgbClr val="FFFFCC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>
                              <a:latin typeface="Cambria Math"/>
                            </a:rPr>
                            <m:t>𝐻</m:t>
                          </m:r>
                        </m:e>
                        <m:sub>
                          <m:r>
                            <a:rPr lang="de-DE" sz="1800" b="0" i="1">
                              <a:latin typeface="Cambria Math"/>
                            </a:rPr>
                            <m:t>𝐶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de-DE" sz="18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800" b="0" i="1">
                              <a:latin typeface="Cambria Math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n-GB" b="0" i="1" dirty="0"/>
              </a:p>
              <a:p>
                <a:pPr eaLnBrk="1" hangingPunct="1"/>
                <a:r>
                  <a:rPr lang="en-GB" b="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(Compensator)</a:t>
                </a:r>
                <a:endParaRPr lang="en-US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4" name="Text Box 12">
                <a:extLst>
                  <a:ext uri="{FF2B5EF4-FFF2-40B4-BE49-F238E27FC236}">
                    <a16:creationId xmlns:a16="http://schemas.microsoft.com/office/drawing/2014/main" id="{DFBE3222-CAE2-094A-F871-6B15C69C6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88970" y="2354354"/>
                <a:ext cx="1273105" cy="584775"/>
              </a:xfrm>
              <a:prstGeom prst="rect">
                <a:avLst/>
              </a:prstGeom>
              <a:blipFill>
                <a:blip r:embed="rId4"/>
                <a:stretch>
                  <a:fillRect l="-948" r="-474" b="-9184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5" name="AutoShape 145">
            <a:extLst>
              <a:ext uri="{FF2B5EF4-FFF2-40B4-BE49-F238E27FC236}">
                <a16:creationId xmlns:a16="http://schemas.microsoft.com/office/drawing/2014/main" id="{0E369D4A-69AB-71FE-86E4-602BF30C6292}"/>
              </a:ext>
            </a:extLst>
          </p:cNvPr>
          <p:cNvCxnSpPr>
            <a:cxnSpLocks noChangeShapeType="1"/>
            <a:stCxn id="318" idx="3"/>
            <a:endCxn id="377" idx="1"/>
          </p:cNvCxnSpPr>
          <p:nvPr/>
        </p:nvCxnSpPr>
        <p:spPr bwMode="auto">
          <a:xfrm flipV="1">
            <a:off x="5412362" y="2642081"/>
            <a:ext cx="960079" cy="4660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6" name="Rectangle 6">
            <a:extLst>
              <a:ext uri="{FF2B5EF4-FFF2-40B4-BE49-F238E27FC236}">
                <a16:creationId xmlns:a16="http://schemas.microsoft.com/office/drawing/2014/main" id="{66F8B26D-E8E0-03DF-C9A8-FB6D0770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258" y="2369024"/>
            <a:ext cx="52578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44E5F838-23EB-43FC-BDE9-727C68BB42E5}"/>
              </a:ext>
            </a:extLst>
          </p:cNvPr>
          <p:cNvGrpSpPr/>
          <p:nvPr/>
        </p:nvGrpSpPr>
        <p:grpSpPr>
          <a:xfrm>
            <a:off x="5100418" y="2492817"/>
            <a:ext cx="311944" cy="307848"/>
            <a:chOff x="3207544" y="2431256"/>
            <a:chExt cx="311944" cy="307848"/>
          </a:xfrm>
        </p:grpSpPr>
        <p:sp>
          <p:nvSpPr>
            <p:cNvPr id="318" name="Rectangle 317">
              <a:extLst>
                <a:ext uri="{FF2B5EF4-FFF2-40B4-BE49-F238E27FC236}">
                  <a16:creationId xmlns:a16="http://schemas.microsoft.com/office/drawing/2014/main" id="{D76057C7-0956-611C-799C-25849EE79C54}"/>
                </a:ext>
              </a:extLst>
            </p:cNvPr>
            <p:cNvSpPr/>
            <p:nvPr/>
          </p:nvSpPr>
          <p:spPr>
            <a:xfrm>
              <a:off x="3207544" y="2431256"/>
              <a:ext cx="311944" cy="3078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19" name="Group 318">
              <a:extLst>
                <a:ext uri="{FF2B5EF4-FFF2-40B4-BE49-F238E27FC236}">
                  <a16:creationId xmlns:a16="http://schemas.microsoft.com/office/drawing/2014/main" id="{4D9A7873-1D81-44F7-1E3E-98D29AF8AAF0}"/>
                </a:ext>
              </a:extLst>
            </p:cNvPr>
            <p:cNvGrpSpPr/>
            <p:nvPr/>
          </p:nvGrpSpPr>
          <p:grpSpPr>
            <a:xfrm>
              <a:off x="3259965" y="2506342"/>
              <a:ext cx="195263" cy="139070"/>
              <a:chOff x="10813192" y="1273442"/>
              <a:chExt cx="195263" cy="139070"/>
            </a:xfrm>
          </p:grpSpPr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B324B0EF-EE28-8368-43D8-275259BE3EA2}"/>
                  </a:ext>
                </a:extLst>
              </p:cNvPr>
              <p:cNvCxnSpPr/>
              <p:nvPr/>
            </p:nvCxnSpPr>
            <p:spPr>
              <a:xfrm>
                <a:off x="10813192" y="141251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A121AFA1-8556-904F-3B7D-F38FA9B3BA46}"/>
                  </a:ext>
                </a:extLst>
              </p:cNvPr>
              <p:cNvCxnSpPr/>
              <p:nvPr/>
            </p:nvCxnSpPr>
            <p:spPr>
              <a:xfrm>
                <a:off x="10941780" y="1273442"/>
                <a:ext cx="66675" cy="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B5C42A3D-5CBA-5B62-57C2-FEA758092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879867" y="1273442"/>
                <a:ext cx="61913" cy="139070"/>
              </a:xfrm>
              <a:prstGeom prst="line">
                <a:avLst/>
              </a:prstGeom>
              <a:ln w="127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3" name="Rectangle 322">
            <a:extLst>
              <a:ext uri="{FF2B5EF4-FFF2-40B4-BE49-F238E27FC236}">
                <a16:creationId xmlns:a16="http://schemas.microsoft.com/office/drawing/2014/main" id="{D4E34EE8-5586-2FEE-BF27-7BE7CF9B3D97}"/>
              </a:ext>
            </a:extLst>
          </p:cNvPr>
          <p:cNvSpPr/>
          <p:nvPr/>
        </p:nvSpPr>
        <p:spPr>
          <a:xfrm>
            <a:off x="5443363" y="1918786"/>
            <a:ext cx="625923" cy="80362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324" name="AutoShape 146">
            <a:extLst>
              <a:ext uri="{FF2B5EF4-FFF2-40B4-BE49-F238E27FC236}">
                <a16:creationId xmlns:a16="http://schemas.microsoft.com/office/drawing/2014/main" id="{BED5B17C-FB1C-073B-6423-42E924AE6C58}"/>
              </a:ext>
            </a:extLst>
          </p:cNvPr>
          <p:cNvCxnSpPr>
            <a:cxnSpLocks noChangeShapeType="1"/>
            <a:stCxn id="314" idx="3"/>
            <a:endCxn id="318" idx="1"/>
          </p:cNvCxnSpPr>
          <p:nvPr/>
        </p:nvCxnSpPr>
        <p:spPr bwMode="auto">
          <a:xfrm flipV="1">
            <a:off x="4362075" y="2646741"/>
            <a:ext cx="738343" cy="1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25" name="TextBox 324">
            <a:extLst>
              <a:ext uri="{FF2B5EF4-FFF2-40B4-BE49-F238E27FC236}">
                <a16:creationId xmlns:a16="http://schemas.microsoft.com/office/drawing/2014/main" id="{54E77EC9-AA81-BBC9-C5F1-0D3C381CD3F0}"/>
              </a:ext>
            </a:extLst>
          </p:cNvPr>
          <p:cNvSpPr txBox="1"/>
          <p:nvPr/>
        </p:nvSpPr>
        <p:spPr>
          <a:xfrm>
            <a:off x="2532263" y="1760240"/>
            <a:ext cx="3298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Feedback Loop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(10KHz control interleaved with VLoop)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6" name="Rectangle 6">
            <a:extLst>
              <a:ext uri="{FF2B5EF4-FFF2-40B4-BE49-F238E27FC236}">
                <a16:creationId xmlns:a16="http://schemas.microsoft.com/office/drawing/2014/main" id="{886BD4FF-0FFE-0053-B4DE-45EBAC2D5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064" y="2786124"/>
            <a:ext cx="20655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Anti-Windup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49BDB841-0DD9-9B90-6CE3-24333C62BCF0}"/>
              </a:ext>
            </a:extLst>
          </p:cNvPr>
          <p:cNvSpPr/>
          <p:nvPr/>
        </p:nvSpPr>
        <p:spPr>
          <a:xfrm>
            <a:off x="2553213" y="1777813"/>
            <a:ext cx="3652616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8" name="Pentagon 20">
            <a:extLst>
              <a:ext uri="{FF2B5EF4-FFF2-40B4-BE49-F238E27FC236}">
                <a16:creationId xmlns:a16="http://schemas.microsoft.com/office/drawing/2014/main" id="{D62941D0-E1E6-92AE-D39F-D9DBDFD66153}"/>
              </a:ext>
            </a:extLst>
          </p:cNvPr>
          <p:cNvSpPr/>
          <p:nvPr/>
        </p:nvSpPr>
        <p:spPr bwMode="auto">
          <a:xfrm>
            <a:off x="9364999" y="7023263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03BBDF0B-42EE-3420-13CB-799C2D8B9377}"/>
              </a:ext>
            </a:extLst>
          </p:cNvPr>
          <p:cNvSpPr txBox="1"/>
          <p:nvPr/>
        </p:nvSpPr>
        <p:spPr>
          <a:xfrm>
            <a:off x="3274706" y="3283937"/>
            <a:ext cx="3634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Feedback Loop with AGC</a:t>
            </a:r>
            <a:b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(100KHz execution)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0" name="Rectangle 329">
            <a:extLst>
              <a:ext uri="{FF2B5EF4-FFF2-40B4-BE49-F238E27FC236}">
                <a16:creationId xmlns:a16="http://schemas.microsoft.com/office/drawing/2014/main" id="{58CAC12C-BCEA-17CE-9C71-6699AB4BD97B}"/>
              </a:ext>
            </a:extLst>
          </p:cNvPr>
          <p:cNvSpPr/>
          <p:nvPr/>
        </p:nvSpPr>
        <p:spPr>
          <a:xfrm>
            <a:off x="3142292" y="3301510"/>
            <a:ext cx="4294340" cy="1264452"/>
          </a:xfrm>
          <a:prstGeom prst="rect">
            <a:avLst/>
          </a:prstGeom>
          <a:noFill/>
          <a:ln w="19050" cap="flat" cmpd="sng" algn="ctr">
            <a:solidFill>
              <a:srgbClr val="0A0B0F"/>
            </a:solidFill>
            <a:prstDash val="sysDot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816CD735-A7BB-550F-3283-85D0C62A814A}"/>
              </a:ext>
            </a:extLst>
          </p:cNvPr>
          <p:cNvGrpSpPr/>
          <p:nvPr/>
        </p:nvGrpSpPr>
        <p:grpSpPr>
          <a:xfrm>
            <a:off x="1803236" y="3477989"/>
            <a:ext cx="654596" cy="413045"/>
            <a:chOff x="1192912" y="2416089"/>
            <a:chExt cx="457200" cy="274650"/>
          </a:xfrm>
        </p:grpSpPr>
        <p:sp>
          <p:nvSpPr>
            <p:cNvPr id="332" name="Rectangle 331">
              <a:extLst>
                <a:ext uri="{FF2B5EF4-FFF2-40B4-BE49-F238E27FC236}">
                  <a16:creationId xmlns:a16="http://schemas.microsoft.com/office/drawing/2014/main" id="{8DD02E25-2E3A-AB61-F054-74A9BC0CEFAA}"/>
                </a:ext>
              </a:extLst>
            </p:cNvPr>
            <p:cNvSpPr/>
            <p:nvPr/>
          </p:nvSpPr>
          <p:spPr>
            <a:xfrm>
              <a:off x="1192912" y="2416089"/>
              <a:ext cx="457200" cy="274650"/>
            </a:xfrm>
            <a:prstGeom prst="rect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3" name="Multiplication Sign 332">
              <a:extLst>
                <a:ext uri="{FF2B5EF4-FFF2-40B4-BE49-F238E27FC236}">
                  <a16:creationId xmlns:a16="http://schemas.microsoft.com/office/drawing/2014/main" id="{FD370B1C-3185-46B4-5657-BB676AE7809A}"/>
                </a:ext>
              </a:extLst>
            </p:cNvPr>
            <p:cNvSpPr/>
            <p:nvPr/>
          </p:nvSpPr>
          <p:spPr>
            <a:xfrm>
              <a:off x="1304538" y="2440718"/>
              <a:ext cx="224473" cy="227067"/>
            </a:xfrm>
            <a:prstGeom prst="mathMultiply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400" kern="0">
                <a:solidFill>
                  <a:srgbClr val="0A0B0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34" name="Connector: Elbow 333">
            <a:extLst>
              <a:ext uri="{FF2B5EF4-FFF2-40B4-BE49-F238E27FC236}">
                <a16:creationId xmlns:a16="http://schemas.microsoft.com/office/drawing/2014/main" id="{96E35E2A-344A-7C4A-81CD-5D3EF7F65133}"/>
              </a:ext>
            </a:extLst>
          </p:cNvPr>
          <p:cNvCxnSpPr>
            <a:cxnSpLocks/>
            <a:stCxn id="265" idx="1"/>
          </p:cNvCxnSpPr>
          <p:nvPr/>
        </p:nvCxnSpPr>
        <p:spPr>
          <a:xfrm rot="10800000">
            <a:off x="2319015" y="3887656"/>
            <a:ext cx="4730197" cy="958838"/>
          </a:xfrm>
          <a:prstGeom prst="bentConnector3">
            <a:avLst>
              <a:gd name="adj1" fmla="val 9993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5" name="Straight Arrow Connector 334">
            <a:extLst>
              <a:ext uri="{FF2B5EF4-FFF2-40B4-BE49-F238E27FC236}">
                <a16:creationId xmlns:a16="http://schemas.microsoft.com/office/drawing/2014/main" id="{F709DBD7-B0C7-EBD9-A391-7FF7767296E0}"/>
              </a:ext>
            </a:extLst>
          </p:cNvPr>
          <p:cNvCxnSpPr>
            <a:cxnSpLocks/>
            <a:stCxn id="332" idx="0"/>
            <a:endCxn id="308" idx="4"/>
          </p:cNvCxnSpPr>
          <p:nvPr/>
        </p:nvCxnSpPr>
        <p:spPr>
          <a:xfrm flipH="1" flipV="1">
            <a:off x="2123972" y="2869390"/>
            <a:ext cx="6562" cy="608599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6" name="Connector: Elbow 335">
            <a:extLst>
              <a:ext uri="{FF2B5EF4-FFF2-40B4-BE49-F238E27FC236}">
                <a16:creationId xmlns:a16="http://schemas.microsoft.com/office/drawing/2014/main" id="{A6F14BF1-FF55-B9CA-71C8-6DB6A396A98C}"/>
              </a:ext>
            </a:extLst>
          </p:cNvPr>
          <p:cNvCxnSpPr>
            <a:cxnSpLocks/>
            <a:stCxn id="250" idx="0"/>
            <a:endCxn id="338" idx="1"/>
          </p:cNvCxnSpPr>
          <p:nvPr/>
        </p:nvCxnSpPr>
        <p:spPr>
          <a:xfrm rot="5400000" flipH="1" flipV="1">
            <a:off x="357697" y="2611023"/>
            <a:ext cx="316302" cy="378256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7" name="Connector: Elbow 336">
            <a:extLst>
              <a:ext uri="{FF2B5EF4-FFF2-40B4-BE49-F238E27FC236}">
                <a16:creationId xmlns:a16="http://schemas.microsoft.com/office/drawing/2014/main" id="{6C2F9C58-56ED-3170-D7A6-77BC34B3DC78}"/>
              </a:ext>
            </a:extLst>
          </p:cNvPr>
          <p:cNvCxnSpPr>
            <a:cxnSpLocks/>
            <a:stCxn id="196" idx="1"/>
          </p:cNvCxnSpPr>
          <p:nvPr/>
        </p:nvCxnSpPr>
        <p:spPr>
          <a:xfrm rot="10800000">
            <a:off x="1895372" y="3868713"/>
            <a:ext cx="4317844" cy="1271481"/>
          </a:xfrm>
          <a:prstGeom prst="bentConnector3">
            <a:avLst>
              <a:gd name="adj1" fmla="val 100119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" name="Rectangle 4">
            <a:extLst>
              <a:ext uri="{FF2B5EF4-FFF2-40B4-BE49-F238E27FC236}">
                <a16:creationId xmlns:a16="http://schemas.microsoft.com/office/drawing/2014/main" id="{B8FC2255-6A5E-2793-2DA0-337ACC4556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976" y="2518889"/>
            <a:ext cx="995149" cy="246221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PLimit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9" name="Rectangle 4">
            <a:extLst>
              <a:ext uri="{FF2B5EF4-FFF2-40B4-BE49-F238E27FC236}">
                <a16:creationId xmlns:a16="http://schemas.microsoft.com/office/drawing/2014/main" id="{F96EA7F1-4772-5953-05C8-C9B191F5B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009" y="3960"/>
            <a:ext cx="694527" cy="251958"/>
          </a:xfrm>
          <a:prstGeom prst="rect">
            <a:avLst/>
          </a:prstGeom>
          <a:solidFill>
            <a:schemeClr val="accent6">
              <a:lumMod val="60000"/>
              <a:lumOff val="40000"/>
              <a:alpha val="69804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60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ILimit </a:t>
            </a:r>
            <a:endParaRPr lang="en-US" sz="160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0" name="Connector: Elbow 339">
            <a:extLst>
              <a:ext uri="{FF2B5EF4-FFF2-40B4-BE49-F238E27FC236}">
                <a16:creationId xmlns:a16="http://schemas.microsoft.com/office/drawing/2014/main" id="{16DA7045-44F0-F19A-1F80-BCD76A977455}"/>
              </a:ext>
            </a:extLst>
          </p:cNvPr>
          <p:cNvCxnSpPr>
            <a:stCxn id="250" idx="0"/>
            <a:endCxn id="339" idx="1"/>
          </p:cNvCxnSpPr>
          <p:nvPr/>
        </p:nvCxnSpPr>
        <p:spPr>
          <a:xfrm rot="5400000" flipH="1" flipV="1">
            <a:off x="-829817" y="1286477"/>
            <a:ext cx="2828363" cy="515289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1" name="Straight Arrow Connector 340">
            <a:extLst>
              <a:ext uri="{FF2B5EF4-FFF2-40B4-BE49-F238E27FC236}">
                <a16:creationId xmlns:a16="http://schemas.microsoft.com/office/drawing/2014/main" id="{6A9DE294-43E0-6128-6ED5-018A76DC6146}"/>
              </a:ext>
            </a:extLst>
          </p:cNvPr>
          <p:cNvCxnSpPr>
            <a:cxnSpLocks/>
            <a:stCxn id="308" idx="6"/>
            <a:endCxn id="314" idx="1"/>
          </p:cNvCxnSpPr>
          <p:nvPr/>
        </p:nvCxnSpPr>
        <p:spPr>
          <a:xfrm>
            <a:off x="2352572" y="2640790"/>
            <a:ext cx="736398" cy="5952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2" name="Connector: Elbow 341">
            <a:extLst>
              <a:ext uri="{FF2B5EF4-FFF2-40B4-BE49-F238E27FC236}">
                <a16:creationId xmlns:a16="http://schemas.microsoft.com/office/drawing/2014/main" id="{1382FFC9-A66E-1169-A0BA-F1D21E0D6E7B}"/>
              </a:ext>
            </a:extLst>
          </p:cNvPr>
          <p:cNvCxnSpPr>
            <a:cxnSpLocks/>
            <a:stCxn id="379" idx="4"/>
            <a:endCxn id="270" idx="1"/>
          </p:cNvCxnSpPr>
          <p:nvPr/>
        </p:nvCxnSpPr>
        <p:spPr>
          <a:xfrm rot="5400000">
            <a:off x="4825644" y="1292662"/>
            <a:ext cx="1320134" cy="4470598"/>
          </a:xfrm>
          <a:prstGeom prst="bentConnector4">
            <a:avLst>
              <a:gd name="adj1" fmla="val 25649"/>
              <a:gd name="adj2" fmla="val 105113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3" name="Pentagon 20">
            <a:extLst>
              <a:ext uri="{FF2B5EF4-FFF2-40B4-BE49-F238E27FC236}">
                <a16:creationId xmlns:a16="http://schemas.microsoft.com/office/drawing/2014/main" id="{0AAAEE92-0857-55EA-B566-29AA6EA525B3}"/>
              </a:ext>
            </a:extLst>
          </p:cNvPr>
          <p:cNvSpPr/>
          <p:nvPr/>
        </p:nvSpPr>
        <p:spPr bwMode="auto">
          <a:xfrm>
            <a:off x="9321869" y="1547768"/>
            <a:ext cx="886777" cy="307777"/>
          </a:xfrm>
          <a:prstGeom prst="homePlate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ADC</a:t>
            </a:r>
          </a:p>
        </p:txBody>
      </p:sp>
      <p:sp>
        <p:nvSpPr>
          <p:cNvPr id="344" name="Text Box 13">
            <a:extLst>
              <a:ext uri="{FF2B5EF4-FFF2-40B4-BE49-F238E27FC236}">
                <a16:creationId xmlns:a16="http://schemas.microsoft.com/office/drawing/2014/main" id="{7675175C-7E64-AFBA-8EC5-1428EEFC9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7282" y="1438120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Temperature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3A0FAC0E-A476-D9EB-1AF6-183B0EADDF1C}"/>
              </a:ext>
            </a:extLst>
          </p:cNvPr>
          <p:cNvCxnSpPr>
            <a:cxnSpLocks/>
            <a:stCxn id="328" idx="1"/>
          </p:cNvCxnSpPr>
          <p:nvPr/>
        </p:nvCxnSpPr>
        <p:spPr>
          <a:xfrm flipH="1">
            <a:off x="5597896" y="7177152"/>
            <a:ext cx="3767103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6" name="Text Box 13">
            <a:extLst>
              <a:ext uri="{FF2B5EF4-FFF2-40B4-BE49-F238E27FC236}">
                <a16:creationId xmlns:a16="http://schemas.microsoft.com/office/drawing/2014/main" id="{C1B59502-F010-2AE1-40EA-83AF454B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2219" y="676857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CCP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7" name="Text Box 13">
            <a:extLst>
              <a:ext uri="{FF2B5EF4-FFF2-40B4-BE49-F238E27FC236}">
                <a16:creationId xmlns:a16="http://schemas.microsoft.com/office/drawing/2014/main" id="{5283FA86-8557-464B-8A76-8A55C48330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9441" y="672906"/>
            <a:ext cx="1155999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Fan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8" name="Text Box 13">
            <a:extLst>
              <a:ext uri="{FF2B5EF4-FFF2-40B4-BE49-F238E27FC236}">
                <a16:creationId xmlns:a16="http://schemas.microsoft.com/office/drawing/2014/main" id="{DAEC0D2B-EC22-F282-CA0D-0A87C8E414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6950" y="-202256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CAN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9" name="Straight Arrow Connector 348">
            <a:extLst>
              <a:ext uri="{FF2B5EF4-FFF2-40B4-BE49-F238E27FC236}">
                <a16:creationId xmlns:a16="http://schemas.microsoft.com/office/drawing/2014/main" id="{CC159D7D-E8CC-320D-D980-9BC7620A8479}"/>
              </a:ext>
            </a:extLst>
          </p:cNvPr>
          <p:cNvCxnSpPr>
            <a:stCxn id="346" idx="3"/>
            <a:endCxn id="347" idx="1"/>
          </p:cNvCxnSpPr>
          <p:nvPr/>
        </p:nvCxnSpPr>
        <p:spPr>
          <a:xfrm flipV="1">
            <a:off x="9930283" y="826795"/>
            <a:ext cx="689158" cy="3951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0" name="Straight Arrow Connector 349">
            <a:extLst>
              <a:ext uri="{FF2B5EF4-FFF2-40B4-BE49-F238E27FC236}">
                <a16:creationId xmlns:a16="http://schemas.microsoft.com/office/drawing/2014/main" id="{FDDA0EAF-65D5-E516-8B15-86F4F75B83A2}"/>
              </a:ext>
            </a:extLst>
          </p:cNvPr>
          <p:cNvCxnSpPr>
            <a:stCxn id="344" idx="1"/>
            <a:endCxn id="343" idx="3"/>
          </p:cNvCxnSpPr>
          <p:nvPr/>
        </p:nvCxnSpPr>
        <p:spPr>
          <a:xfrm flipH="1">
            <a:off x="10208646" y="1699730"/>
            <a:ext cx="418636" cy="1927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1" name="Straight Arrow Connector 350">
            <a:extLst>
              <a:ext uri="{FF2B5EF4-FFF2-40B4-BE49-F238E27FC236}">
                <a16:creationId xmlns:a16="http://schemas.microsoft.com/office/drawing/2014/main" id="{30A88308-9D98-77D4-83D7-EF82FC3173D9}"/>
              </a:ext>
            </a:extLst>
          </p:cNvPr>
          <p:cNvCxnSpPr>
            <a:cxnSpLocks/>
          </p:cNvCxnSpPr>
          <p:nvPr/>
        </p:nvCxnSpPr>
        <p:spPr>
          <a:xfrm>
            <a:off x="9915014" y="-149427"/>
            <a:ext cx="695546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85448DF-B120-C2D9-D7C9-B1CA654BB04D}"/>
              </a:ext>
            </a:extLst>
          </p:cNvPr>
          <p:cNvCxnSpPr>
            <a:cxnSpLocks/>
          </p:cNvCxnSpPr>
          <p:nvPr/>
        </p:nvCxnSpPr>
        <p:spPr>
          <a:xfrm flipH="1">
            <a:off x="9912686" y="22638"/>
            <a:ext cx="793970" cy="0"/>
          </a:xfrm>
          <a:prstGeom prst="straightConnector1">
            <a:avLst/>
          </a:prstGeom>
          <a:noFill/>
          <a:ln w="12700">
            <a:solidFill>
              <a:srgbClr val="0A0B0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3" name="Text Box 13">
            <a:extLst>
              <a:ext uri="{FF2B5EF4-FFF2-40B4-BE49-F238E27FC236}">
                <a16:creationId xmlns:a16="http://schemas.microsoft.com/office/drawing/2014/main" id="{177E2998-B140-FD5D-BCD7-8948EC8BA8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0560" y="-297507"/>
            <a:ext cx="1155999" cy="523220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PBV comm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kumimoji="0" lang="en-US" sz="11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4" name="Group 353">
            <a:extLst>
              <a:ext uri="{FF2B5EF4-FFF2-40B4-BE49-F238E27FC236}">
                <a16:creationId xmlns:a16="http://schemas.microsoft.com/office/drawing/2014/main" id="{BB4D4737-0A68-3949-ED63-D7393BABF083}"/>
              </a:ext>
            </a:extLst>
          </p:cNvPr>
          <p:cNvGrpSpPr/>
          <p:nvPr/>
        </p:nvGrpSpPr>
        <p:grpSpPr>
          <a:xfrm>
            <a:off x="8816130" y="5619235"/>
            <a:ext cx="695156" cy="664658"/>
            <a:chOff x="-1629742" y="2418589"/>
            <a:chExt cx="695156" cy="664658"/>
          </a:xfrm>
        </p:grpSpPr>
        <p:sp>
          <p:nvSpPr>
            <p:cNvPr id="355" name="Isosceles Triangle 354">
              <a:extLst>
                <a:ext uri="{FF2B5EF4-FFF2-40B4-BE49-F238E27FC236}">
                  <a16:creationId xmlns:a16="http://schemas.microsoft.com/office/drawing/2014/main" id="{3DCE4489-7586-4BBB-4BFE-631B2A5B2F71}"/>
                </a:ext>
              </a:extLst>
            </p:cNvPr>
            <p:cNvSpPr/>
            <p:nvPr/>
          </p:nvSpPr>
          <p:spPr>
            <a:xfrm rot="16200000">
              <a:off x="-1656378" y="2445225"/>
              <a:ext cx="664658" cy="611386"/>
            </a:xfrm>
            <a:prstGeom prst="triangle">
              <a:avLst/>
            </a:prstGeom>
            <a:solidFill>
              <a:srgbClr val="FFFFCC"/>
            </a:solidFill>
            <a:ln w="12700" algn="ctr">
              <a:solidFill>
                <a:srgbClr val="0A0B0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endParaRPr lang="en-US" sz="1400" i="1" kern="0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6" name="Text Box 13">
              <a:extLst>
                <a:ext uri="{FF2B5EF4-FFF2-40B4-BE49-F238E27FC236}">
                  <a16:creationId xmlns:a16="http://schemas.microsoft.com/office/drawing/2014/main" id="{8AE53550-FEE6-8B88-3EA4-BCCD5C412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32650" y="2598431"/>
              <a:ext cx="598064" cy="30777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 b="0" i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kern="0" dirty="0">
                  <a:solidFill>
                    <a:srgbClr val="0A0B0F"/>
                  </a:solidFill>
                </a:rPr>
                <a:t>CMP</a:t>
              </a:r>
              <a:endPara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57" name="Text Box 13">
            <a:extLst>
              <a:ext uri="{FF2B5EF4-FFF2-40B4-BE49-F238E27FC236}">
                <a16:creationId xmlns:a16="http://schemas.microsoft.com/office/drawing/2014/main" id="{697B0FFA-6062-DA93-63E6-F2A3E0E9A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55951" y="6254563"/>
            <a:ext cx="598064" cy="307777"/>
          </a:xfrm>
          <a:prstGeom prst="rect">
            <a:avLst/>
          </a:prstGeom>
          <a:solidFill>
            <a:srgbClr val="FFFFCC"/>
          </a:solidFill>
          <a:ln w="12700" algn="ctr">
            <a:solidFill>
              <a:srgbClr val="0A0B0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400" b="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kern="0" dirty="0">
                <a:solidFill>
                  <a:srgbClr val="0A0B0F"/>
                </a:solidFill>
              </a:rPr>
              <a:t>DAC</a:t>
            </a: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0A0B0F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8" name="Connector: Elbow 357">
            <a:extLst>
              <a:ext uri="{FF2B5EF4-FFF2-40B4-BE49-F238E27FC236}">
                <a16:creationId xmlns:a16="http://schemas.microsoft.com/office/drawing/2014/main" id="{D276DFB8-8555-402C-AE08-00C6FD236D5D}"/>
              </a:ext>
            </a:extLst>
          </p:cNvPr>
          <p:cNvCxnSpPr>
            <a:cxnSpLocks/>
            <a:stCxn id="357" idx="0"/>
          </p:cNvCxnSpPr>
          <p:nvPr/>
        </p:nvCxnSpPr>
        <p:spPr>
          <a:xfrm rot="16200000" flipV="1">
            <a:off x="9627793" y="5927373"/>
            <a:ext cx="147709" cy="506672"/>
          </a:xfrm>
          <a:prstGeom prst="bentConnector2">
            <a:avLst/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9" name="Arc 358">
            <a:extLst>
              <a:ext uri="{FF2B5EF4-FFF2-40B4-BE49-F238E27FC236}">
                <a16:creationId xmlns:a16="http://schemas.microsoft.com/office/drawing/2014/main" id="{3545E3AE-2BD7-9434-C838-722D813805E4}"/>
              </a:ext>
            </a:extLst>
          </p:cNvPr>
          <p:cNvSpPr/>
          <p:nvPr/>
        </p:nvSpPr>
        <p:spPr>
          <a:xfrm>
            <a:off x="10793619" y="5075010"/>
            <a:ext cx="143863" cy="132915"/>
          </a:xfrm>
          <a:prstGeom prst="arc">
            <a:avLst>
              <a:gd name="adj1" fmla="val 16132122"/>
              <a:gd name="adj2" fmla="val 5471535"/>
            </a:avLst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5F0CD6C7-E518-20A6-511F-178F8B8B754A}"/>
              </a:ext>
            </a:extLst>
          </p:cNvPr>
          <p:cNvCxnSpPr>
            <a:stCxn id="263" idx="2"/>
            <a:endCxn id="359" idx="0"/>
          </p:cNvCxnSpPr>
          <p:nvPr/>
        </p:nvCxnSpPr>
        <p:spPr>
          <a:xfrm flipH="1">
            <a:off x="10864238" y="4706029"/>
            <a:ext cx="1313" cy="368992"/>
          </a:xfrm>
          <a:prstGeom prst="line">
            <a:avLst/>
          </a:prstGeom>
          <a:ln w="127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1" name="Connector: Elbow 360">
            <a:extLst>
              <a:ext uri="{FF2B5EF4-FFF2-40B4-BE49-F238E27FC236}">
                <a16:creationId xmlns:a16="http://schemas.microsoft.com/office/drawing/2014/main" id="{92B79670-812D-567A-36BA-5194B73DF2E0}"/>
              </a:ext>
            </a:extLst>
          </p:cNvPr>
          <p:cNvCxnSpPr>
            <a:cxnSpLocks/>
            <a:stCxn id="359" idx="2"/>
          </p:cNvCxnSpPr>
          <p:nvPr/>
        </p:nvCxnSpPr>
        <p:spPr>
          <a:xfrm rot="10800000" flipV="1">
            <a:off x="9427516" y="5207913"/>
            <a:ext cx="1436652" cy="572546"/>
          </a:xfrm>
          <a:prstGeom prst="bentConnector3">
            <a:avLst>
              <a:gd name="adj1" fmla="val 355"/>
            </a:avLst>
          </a:prstGeom>
          <a:ln w="127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Connector: Elbow 361">
            <a:extLst>
              <a:ext uri="{FF2B5EF4-FFF2-40B4-BE49-F238E27FC236}">
                <a16:creationId xmlns:a16="http://schemas.microsoft.com/office/drawing/2014/main" id="{266C8DF4-D7A6-E902-CF6D-8C7B5BC090AA}"/>
              </a:ext>
            </a:extLst>
          </p:cNvPr>
          <p:cNvCxnSpPr>
            <a:cxnSpLocks/>
            <a:stCxn id="355" idx="0"/>
            <a:endCxn id="240" idx="3"/>
          </p:cNvCxnSpPr>
          <p:nvPr/>
        </p:nvCxnSpPr>
        <p:spPr>
          <a:xfrm rot="10800000" flipV="1">
            <a:off x="5597896" y="5951563"/>
            <a:ext cx="3218234" cy="1072261"/>
          </a:xfrm>
          <a:prstGeom prst="bentConnector3">
            <a:avLst>
              <a:gd name="adj1" fmla="val 36741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3" name="Rectangle 6">
            <a:extLst>
              <a:ext uri="{FF2B5EF4-FFF2-40B4-BE49-F238E27FC236}">
                <a16:creationId xmlns:a16="http://schemas.microsoft.com/office/drawing/2014/main" id="{6DECA7D0-3203-FE01-D6E0-5D138FA99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9742" y="5693554"/>
            <a:ext cx="22869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solidFill>
                  <a:srgbClr val="0A0B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Fault</a:t>
            </a:r>
            <a:endParaRPr lang="en-US" sz="1600" b="0" i="1" dirty="0">
              <a:solidFill>
                <a:srgbClr val="0A0B0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5A59B030-5120-C915-AA84-BF7BC6E761C9}"/>
              </a:ext>
            </a:extLst>
          </p:cNvPr>
          <p:cNvSpPr txBox="1"/>
          <p:nvPr/>
        </p:nvSpPr>
        <p:spPr>
          <a:xfrm>
            <a:off x="-404605" y="-569802"/>
            <a:ext cx="187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dsPIC33 device</a:t>
            </a:r>
            <a:endParaRPr lang="en-US" dirty="0"/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562F7355-CB37-9D73-0224-B393FF022327}"/>
              </a:ext>
            </a:extLst>
          </p:cNvPr>
          <p:cNvSpPr txBox="1"/>
          <p:nvPr/>
        </p:nvSpPr>
        <p:spPr>
          <a:xfrm>
            <a:off x="10746565" y="-576509"/>
            <a:ext cx="917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app_PBV 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778407BC-5F1F-9DE0-C613-E3D321FB1AC1}"/>
              </a:ext>
            </a:extLst>
          </p:cNvPr>
          <p:cNvSpPr txBox="1"/>
          <p:nvPr/>
        </p:nvSpPr>
        <p:spPr>
          <a:xfrm>
            <a:off x="10740633" y="416156"/>
            <a:ext cx="9292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dev_fan.c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278C8DB2-CABA-8A9D-E21A-1C24F4B34D46}"/>
              </a:ext>
            </a:extLst>
          </p:cNvPr>
          <p:cNvSpPr txBox="1"/>
          <p:nvPr/>
        </p:nvSpPr>
        <p:spPr>
          <a:xfrm>
            <a:off x="10655048" y="1176506"/>
            <a:ext cx="1084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dev_temp.c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8" name="TextBox 367">
            <a:extLst>
              <a:ext uri="{FF2B5EF4-FFF2-40B4-BE49-F238E27FC236}">
                <a16:creationId xmlns:a16="http://schemas.microsoft.com/office/drawing/2014/main" id="{89DA4D0D-814D-E86D-DC3E-7AC93826263B}"/>
              </a:ext>
            </a:extLst>
          </p:cNvPr>
          <p:cNvSpPr txBox="1"/>
          <p:nvPr/>
        </p:nvSpPr>
        <p:spPr>
          <a:xfrm>
            <a:off x="9062178" y="3976823"/>
            <a:ext cx="1845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dev_current_sensor.c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882B7E17-6ED9-FF46-8192-7C748635D1C4}"/>
              </a:ext>
            </a:extLst>
          </p:cNvPr>
          <p:cNvSpPr txBox="1"/>
          <p:nvPr/>
        </p:nvSpPr>
        <p:spPr>
          <a:xfrm>
            <a:off x="-377699" y="6551929"/>
            <a:ext cx="9276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dev_led.c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0" name="TextBox 369">
            <a:extLst>
              <a:ext uri="{FF2B5EF4-FFF2-40B4-BE49-F238E27FC236}">
                <a16:creationId xmlns:a16="http://schemas.microsoft.com/office/drawing/2014/main" id="{68754060-1154-3118-1CCB-70FA7BCE850C}"/>
              </a:ext>
            </a:extLst>
          </p:cNvPr>
          <p:cNvSpPr txBox="1"/>
          <p:nvPr/>
        </p:nvSpPr>
        <p:spPr>
          <a:xfrm>
            <a:off x="8137324" y="3011813"/>
            <a:ext cx="169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dev_pwrctrl_pwm.c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1" name="TextBox 370">
            <a:extLst>
              <a:ext uri="{FF2B5EF4-FFF2-40B4-BE49-F238E27FC236}">
                <a16:creationId xmlns:a16="http://schemas.microsoft.com/office/drawing/2014/main" id="{66D6A243-FD61-FFB5-A300-79929A5EB853}"/>
              </a:ext>
            </a:extLst>
          </p:cNvPr>
          <p:cNvSpPr txBox="1"/>
          <p:nvPr/>
        </p:nvSpPr>
        <p:spPr>
          <a:xfrm>
            <a:off x="2798309" y="5400152"/>
            <a:ext cx="1551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dev_pwrctrl_sm.c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2" name="TextBox 371">
            <a:extLst>
              <a:ext uri="{FF2B5EF4-FFF2-40B4-BE49-F238E27FC236}">
                <a16:creationId xmlns:a16="http://schemas.microsoft.com/office/drawing/2014/main" id="{BB16CA26-233D-A5A0-ECD6-E853429B61E5}"/>
              </a:ext>
            </a:extLst>
          </p:cNvPr>
          <p:cNvSpPr txBox="1"/>
          <p:nvPr/>
        </p:nvSpPr>
        <p:spPr>
          <a:xfrm>
            <a:off x="3784342" y="56362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en-US" sz="1800" b="0" i="1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State Machine</a:t>
            </a:r>
            <a:endParaRPr lang="en-US" dirty="0"/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3B93F44E-DD0A-2245-F43C-7CEB6212D016}"/>
              </a:ext>
            </a:extLst>
          </p:cNvPr>
          <p:cNvSpPr txBox="1"/>
          <p:nvPr/>
        </p:nvSpPr>
        <p:spPr>
          <a:xfrm>
            <a:off x="4199465" y="6974010"/>
            <a:ext cx="1031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err="1">
                <a:solidFill>
                  <a:schemeClr val="accent5">
                    <a:lumMod val="75000"/>
                  </a:schemeClr>
                </a:solidFill>
              </a:rPr>
              <a:t>dev_fault.c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74" name="TextBox 373">
            <a:extLst>
              <a:ext uri="{FF2B5EF4-FFF2-40B4-BE49-F238E27FC236}">
                <a16:creationId xmlns:a16="http://schemas.microsoft.com/office/drawing/2014/main" id="{1A28EDD6-777A-ABA6-5A41-D463349822B3}"/>
              </a:ext>
            </a:extLst>
          </p:cNvPr>
          <p:cNvSpPr txBox="1"/>
          <p:nvPr/>
        </p:nvSpPr>
        <p:spPr>
          <a:xfrm>
            <a:off x="2494414" y="-558978"/>
            <a:ext cx="14897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>
                <a:solidFill>
                  <a:schemeClr val="accent5">
                    <a:lumMod val="75000"/>
                  </a:schemeClr>
                </a:solidFill>
              </a:rPr>
              <a:t>dev_pwrctrl_isr.c</a:t>
            </a:r>
            <a:endParaRPr lang="en-US" sz="1400" i="1" dirty="0">
              <a:solidFill>
                <a:schemeClr val="accent5">
                  <a:lumMod val="75000"/>
                </a:schemeClr>
              </a:solidFill>
            </a:endParaRPr>
          </a:p>
        </p:txBody>
      </p:sp>
      <p:cxnSp>
        <p:nvCxnSpPr>
          <p:cNvPr id="375" name="Connector: Elbow 374">
            <a:extLst>
              <a:ext uri="{FF2B5EF4-FFF2-40B4-BE49-F238E27FC236}">
                <a16:creationId xmlns:a16="http://schemas.microsoft.com/office/drawing/2014/main" id="{BB56A327-5A4B-7E68-347D-B7162681471E}"/>
              </a:ext>
            </a:extLst>
          </p:cNvPr>
          <p:cNvCxnSpPr>
            <a:cxnSpLocks/>
            <a:stCxn id="234" idx="0"/>
          </p:cNvCxnSpPr>
          <p:nvPr/>
        </p:nvCxnSpPr>
        <p:spPr>
          <a:xfrm rot="16200000" flipV="1">
            <a:off x="11159530" y="3924514"/>
            <a:ext cx="2096965" cy="887118"/>
          </a:xfrm>
          <a:prstGeom prst="bentConnector3">
            <a:avLst>
              <a:gd name="adj1" fmla="val 99662"/>
            </a:avLst>
          </a:prstGeom>
          <a:noFill/>
          <a:ln w="12700">
            <a:solidFill>
              <a:srgbClr val="0A0B0F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6" name="Rectangle 375">
            <a:extLst>
              <a:ext uri="{FF2B5EF4-FFF2-40B4-BE49-F238E27FC236}">
                <a16:creationId xmlns:a16="http://schemas.microsoft.com/office/drawing/2014/main" id="{2D086960-405B-3135-0A1B-4A7FC290B7AF}"/>
              </a:ext>
            </a:extLst>
          </p:cNvPr>
          <p:cNvSpPr/>
          <p:nvPr/>
        </p:nvSpPr>
        <p:spPr>
          <a:xfrm>
            <a:off x="6411907" y="1081646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E349662C-4261-F900-D5B2-E1A2E968F369}"/>
              </a:ext>
            </a:extLst>
          </p:cNvPr>
          <p:cNvSpPr/>
          <p:nvPr/>
        </p:nvSpPr>
        <p:spPr>
          <a:xfrm>
            <a:off x="6372441" y="2457415"/>
            <a:ext cx="637304" cy="369332"/>
          </a:xfrm>
          <a:prstGeom prst="rect">
            <a:avLst/>
          </a:prstGeom>
          <a:solidFill>
            <a:srgbClr val="FFFF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GB" i="1" dirty="0">
                <a:solidFill>
                  <a:schemeClr val="tx1"/>
                </a:solidFill>
                <a:latin typeface="Cambria Math" panose="02040503050406030204" pitchFamily="18" charset="0"/>
                <a:cs typeface="Arial" panose="020B0604020202020204" pitchFamily="34" charset="0"/>
              </a:rPr>
              <a:t>0-1</a:t>
            </a:r>
            <a:endParaRPr lang="en-US" i="1" dirty="0">
              <a:solidFill>
                <a:schemeClr val="tx1"/>
              </a:solidFill>
              <a:latin typeface="Cambria Math" panose="02040503050406030204" pitchFamily="18" charset="0"/>
              <a:cs typeface="Arial" panose="020B0604020202020204" pitchFamily="34" charset="0"/>
            </a:endParaRPr>
          </a:p>
        </p:txBody>
      </p: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3DDCE2DE-A76C-A050-8166-9C14CE9E44E0}"/>
              </a:ext>
            </a:extLst>
          </p:cNvPr>
          <p:cNvGrpSpPr/>
          <p:nvPr/>
        </p:nvGrpSpPr>
        <p:grpSpPr>
          <a:xfrm>
            <a:off x="7492410" y="2410694"/>
            <a:ext cx="457200" cy="457200"/>
            <a:chOff x="7438744" y="1933406"/>
            <a:chExt cx="457200" cy="457200"/>
          </a:xfrm>
        </p:grpSpPr>
        <p:sp>
          <p:nvSpPr>
            <p:cNvPr id="379" name="AutoShape 9">
              <a:extLst>
                <a:ext uri="{FF2B5EF4-FFF2-40B4-BE49-F238E27FC236}">
                  <a16:creationId xmlns:a16="http://schemas.microsoft.com/office/drawing/2014/main" id="{EFF86F4A-E896-93D3-5CCD-D378FC7EB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8744" y="1933406"/>
              <a:ext cx="457200" cy="457200"/>
            </a:xfrm>
            <a:prstGeom prst="flowChartSummingJunction">
              <a:avLst/>
            </a:prstGeom>
            <a:solidFill>
              <a:srgbClr val="FFFFCC"/>
            </a:solidFill>
            <a:ln w="95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F7887624-D28F-C862-F04E-54E9CFBBD7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4484" y="2124541"/>
              <a:ext cx="6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A0B0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81" name="Connector: Elbow 380">
            <a:extLst>
              <a:ext uri="{FF2B5EF4-FFF2-40B4-BE49-F238E27FC236}">
                <a16:creationId xmlns:a16="http://schemas.microsoft.com/office/drawing/2014/main" id="{35231E3D-8425-5984-1C3B-353EF9393AAA}"/>
              </a:ext>
            </a:extLst>
          </p:cNvPr>
          <p:cNvCxnSpPr>
            <a:stCxn id="376" idx="3"/>
            <a:endCxn id="379" idx="1"/>
          </p:cNvCxnSpPr>
          <p:nvPr/>
        </p:nvCxnSpPr>
        <p:spPr>
          <a:xfrm>
            <a:off x="7049211" y="1266312"/>
            <a:ext cx="510154" cy="1211337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2" name="Connector: Elbow 381">
            <a:extLst>
              <a:ext uri="{FF2B5EF4-FFF2-40B4-BE49-F238E27FC236}">
                <a16:creationId xmlns:a16="http://schemas.microsoft.com/office/drawing/2014/main" id="{48A207C0-4A3E-9F95-1FB2-1BDA82FB0480}"/>
              </a:ext>
            </a:extLst>
          </p:cNvPr>
          <p:cNvCxnSpPr>
            <a:stCxn id="377" idx="3"/>
            <a:endCxn id="379" idx="2"/>
          </p:cNvCxnSpPr>
          <p:nvPr/>
        </p:nvCxnSpPr>
        <p:spPr>
          <a:xfrm flipV="1">
            <a:off x="7009745" y="2639294"/>
            <a:ext cx="482665" cy="2787"/>
          </a:xfrm>
          <a:prstGeom prst="bentConnector3">
            <a:avLst>
              <a:gd name="adj1" fmla="val 50000"/>
            </a:avLst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3" name="Connector: Elbow 382">
            <a:extLst>
              <a:ext uri="{FF2B5EF4-FFF2-40B4-BE49-F238E27FC236}">
                <a16:creationId xmlns:a16="http://schemas.microsoft.com/office/drawing/2014/main" id="{0AC29BD4-E656-FFF5-AB44-1854AB62BD74}"/>
              </a:ext>
            </a:extLst>
          </p:cNvPr>
          <p:cNvCxnSpPr>
            <a:stCxn id="339" idx="3"/>
            <a:endCxn id="379" idx="7"/>
          </p:cNvCxnSpPr>
          <p:nvPr/>
        </p:nvCxnSpPr>
        <p:spPr>
          <a:xfrm>
            <a:off x="1536536" y="129939"/>
            <a:ext cx="6346119" cy="2347710"/>
          </a:xfrm>
          <a:prstGeom prst="bentConnector2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4" name="Rectangle 6">
            <a:extLst>
              <a:ext uri="{FF2B5EF4-FFF2-40B4-BE49-F238E27FC236}">
                <a16:creationId xmlns:a16="http://schemas.microsoft.com/office/drawing/2014/main" id="{41CA24EE-DBBE-7BF3-3353-AE3763886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2931" y="818724"/>
            <a:ext cx="11541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5" name="Rectangle 6">
            <a:extLst>
              <a:ext uri="{FF2B5EF4-FFF2-40B4-BE49-F238E27FC236}">
                <a16:creationId xmlns:a16="http://schemas.microsoft.com/office/drawing/2014/main" id="{6860F624-46C8-856A-6795-DB2B21FA6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3651" y="2183721"/>
            <a:ext cx="11878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sz="16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endParaRPr lang="en-US" sz="1600" b="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6" name="Oval 385">
            <a:extLst>
              <a:ext uri="{FF2B5EF4-FFF2-40B4-BE49-F238E27FC236}">
                <a16:creationId xmlns:a16="http://schemas.microsoft.com/office/drawing/2014/main" id="{59FBA084-E477-4D86-2D6C-599134E624A6}"/>
              </a:ext>
            </a:extLst>
          </p:cNvPr>
          <p:cNvSpPr/>
          <p:nvPr/>
        </p:nvSpPr>
        <p:spPr>
          <a:xfrm>
            <a:off x="1866162" y="5123270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Oval 386">
            <a:extLst>
              <a:ext uri="{FF2B5EF4-FFF2-40B4-BE49-F238E27FC236}">
                <a16:creationId xmlns:a16="http://schemas.microsoft.com/office/drawing/2014/main" id="{7C44F8A6-4522-74A1-C6DE-C666DC037BDB}"/>
              </a:ext>
            </a:extLst>
          </p:cNvPr>
          <p:cNvSpPr/>
          <p:nvPr/>
        </p:nvSpPr>
        <p:spPr>
          <a:xfrm>
            <a:off x="10837442" y="4810342"/>
            <a:ext cx="50708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7629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D6735-6FA7-06B6-32E6-0F0ED53E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29000" y="-1113155"/>
            <a:ext cx="10515600" cy="1325563"/>
          </a:xfrm>
        </p:spPr>
        <p:txBody>
          <a:bodyPr/>
          <a:lstStyle/>
          <a:p>
            <a:r>
              <a:rPr lang="en-GB" dirty="0"/>
              <a:t>Firmware Block Diagram</a:t>
            </a:r>
            <a:endParaRPr lang="en-US" dirty="0"/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E00629E0-4A44-5E79-F1B7-D730F51D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33" y="0"/>
            <a:ext cx="11721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90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8DBD0-CAC4-9D62-EFD2-292F601C5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69" y="0"/>
            <a:ext cx="11700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47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155DBB7-0D5C-3421-9AA7-203AEE7E1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15684"/>
              </p:ext>
            </p:extLst>
          </p:nvPr>
        </p:nvGraphicFramePr>
        <p:xfrm>
          <a:off x="266218" y="719666"/>
          <a:ext cx="9893780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4304">
                  <a:extLst>
                    <a:ext uri="{9D8B030D-6E8A-4147-A177-3AD203B41FA5}">
                      <a16:colId xmlns:a16="http://schemas.microsoft.com/office/drawing/2014/main" val="1486449579"/>
                    </a:ext>
                  </a:extLst>
                </a:gridCol>
                <a:gridCol w="2141316">
                  <a:extLst>
                    <a:ext uri="{9D8B030D-6E8A-4147-A177-3AD203B41FA5}">
                      <a16:colId xmlns:a16="http://schemas.microsoft.com/office/drawing/2014/main" val="4263298968"/>
                    </a:ext>
                  </a:extLst>
                </a:gridCol>
                <a:gridCol w="1921397">
                  <a:extLst>
                    <a:ext uri="{9D8B030D-6E8A-4147-A177-3AD203B41FA5}">
                      <a16:colId xmlns:a16="http://schemas.microsoft.com/office/drawing/2014/main" val="1043161340"/>
                    </a:ext>
                  </a:extLst>
                </a:gridCol>
                <a:gridCol w="1770927">
                  <a:extLst>
                    <a:ext uri="{9D8B030D-6E8A-4147-A177-3AD203B41FA5}">
                      <a16:colId xmlns:a16="http://schemas.microsoft.com/office/drawing/2014/main" val="4084594107"/>
                    </a:ext>
                  </a:extLst>
                </a:gridCol>
                <a:gridCol w="1455836">
                  <a:extLst>
                    <a:ext uri="{9D8B030D-6E8A-4147-A177-3AD203B41FA5}">
                      <a16:colId xmlns:a16="http://schemas.microsoft.com/office/drawing/2014/main" val="219203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Fault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Trigger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Blanking Time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Clear Time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29589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Input Over Voltage Protection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600V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13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Output Over Voltage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490V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20V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1ms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10ms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122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Primary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336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Secondary Over Current Protection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27A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50us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6755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8581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032A93C-FAA8-C059-FEAF-10074CE56055}"/>
              </a:ext>
            </a:extLst>
          </p:cNvPr>
          <p:cNvGrpSpPr/>
          <p:nvPr/>
        </p:nvGrpSpPr>
        <p:grpSpPr>
          <a:xfrm>
            <a:off x="-7981654" y="-867323"/>
            <a:ext cx="6200046" cy="9516493"/>
            <a:chOff x="-236220" y="-732125"/>
            <a:chExt cx="5757344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D6E521-831A-B8BD-DDA1-442EEE5A1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50" t="3074" r="3024"/>
            <a:stretch/>
          </p:blipFill>
          <p:spPr>
            <a:xfrm>
              <a:off x="-236220" y="-732125"/>
              <a:ext cx="5757344" cy="664714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E0476-1750-1CDD-136F-E6D3CA75B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24" t="1642" r="3544"/>
            <a:stretch/>
          </p:blipFill>
          <p:spPr>
            <a:xfrm>
              <a:off x="-236220" y="4548848"/>
              <a:ext cx="5757344" cy="4159947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0962CA9-94C3-6F22-8C7F-D7A394E441D0}"/>
              </a:ext>
            </a:extLst>
          </p:cNvPr>
          <p:cNvGrpSpPr/>
          <p:nvPr/>
        </p:nvGrpSpPr>
        <p:grpSpPr>
          <a:xfrm>
            <a:off x="-1739261" y="-890791"/>
            <a:ext cx="6200047" cy="9516515"/>
            <a:chOff x="3108960" y="-1049052"/>
            <a:chExt cx="5757345" cy="951651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F2D543-B1D5-9690-B3ED-A3B2D7AD56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757" t="1121" r="4466"/>
            <a:stretch/>
          </p:blipFill>
          <p:spPr>
            <a:xfrm>
              <a:off x="3108960" y="-1049052"/>
              <a:ext cx="5757344" cy="67259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CE8DD0D-E6E7-E15F-05CC-649B748AB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649" r="5754" b="4687"/>
            <a:stretch/>
          </p:blipFill>
          <p:spPr>
            <a:xfrm>
              <a:off x="3108961" y="4556566"/>
              <a:ext cx="5757344" cy="3910897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D513882-2FB2-DBA3-4071-BE794D30440C}"/>
              </a:ext>
            </a:extLst>
          </p:cNvPr>
          <p:cNvGrpSpPr/>
          <p:nvPr/>
        </p:nvGrpSpPr>
        <p:grpSpPr>
          <a:xfrm>
            <a:off x="4499012" y="-897803"/>
            <a:ext cx="6210299" cy="9546973"/>
            <a:chOff x="4443936" y="-1073006"/>
            <a:chExt cx="5766864" cy="94744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28EB0E4-319F-61E1-70B4-4BFEEB080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271" t="3676" r="2939"/>
            <a:stretch/>
          </p:blipFill>
          <p:spPr>
            <a:xfrm>
              <a:off x="4453456" y="-1073006"/>
              <a:ext cx="5757344" cy="660593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9DD19C-F673-1938-1092-7ABF0EAAA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59" t="2135" r="3487"/>
            <a:stretch/>
          </p:blipFill>
          <p:spPr>
            <a:xfrm>
              <a:off x="4443936" y="4521201"/>
              <a:ext cx="5727350" cy="388020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76FDFC7-21D8-9B47-50BE-1B99D9FD14AE}"/>
              </a:ext>
            </a:extLst>
          </p:cNvPr>
          <p:cNvGrpSpPr/>
          <p:nvPr/>
        </p:nvGrpSpPr>
        <p:grpSpPr>
          <a:xfrm>
            <a:off x="10737919" y="-913043"/>
            <a:ext cx="6210300" cy="9562213"/>
            <a:chOff x="10583521" y="-584309"/>
            <a:chExt cx="5757345" cy="9716062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BA32C49-BED9-6CD6-57D7-97B37C374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311" t="3676" r="2661"/>
            <a:stretch/>
          </p:blipFill>
          <p:spPr>
            <a:xfrm>
              <a:off x="10583522" y="-584309"/>
              <a:ext cx="5757344" cy="6605934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2C544BBB-35C6-FC93-0911-396A812A1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603" t="8942" r="3197"/>
            <a:stretch/>
          </p:blipFill>
          <p:spPr>
            <a:xfrm>
              <a:off x="10583521" y="4971806"/>
              <a:ext cx="5739345" cy="41599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2041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57F02AC-4FB9-D234-BBEE-AE822E4CD9A7}"/>
              </a:ext>
            </a:extLst>
          </p:cNvPr>
          <p:cNvGrpSpPr/>
          <p:nvPr/>
        </p:nvGrpSpPr>
        <p:grpSpPr>
          <a:xfrm>
            <a:off x="-4689388" y="-843877"/>
            <a:ext cx="4133548" cy="9516493"/>
            <a:chOff x="-236220" y="-732125"/>
            <a:chExt cx="3838400" cy="944092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8C1CE8-CD99-6856-5BD8-6940449B0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950" t="3074" r="35030"/>
            <a:stretch/>
          </p:blipFill>
          <p:spPr>
            <a:xfrm>
              <a:off x="-236220" y="-732125"/>
              <a:ext cx="3838400" cy="664714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C6FBA6-D441-A38F-E091-F455899C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23" t="1642" r="35339" b="-1"/>
            <a:stretch/>
          </p:blipFill>
          <p:spPr>
            <a:xfrm>
              <a:off x="-236220" y="4548848"/>
              <a:ext cx="3833114" cy="4159947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B143CFB-BA7E-1E20-7A61-8A5843907764}"/>
              </a:ext>
            </a:extLst>
          </p:cNvPr>
          <p:cNvGrpSpPr/>
          <p:nvPr/>
        </p:nvGrpSpPr>
        <p:grpSpPr>
          <a:xfrm>
            <a:off x="-543510" y="-890791"/>
            <a:ext cx="4133550" cy="9586853"/>
            <a:chOff x="3108960" y="-1049052"/>
            <a:chExt cx="3838402" cy="958685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BFE7A1-CF09-6621-B4A5-93AA9508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757" t="1121" r="35852"/>
            <a:stretch/>
          </p:blipFill>
          <p:spPr>
            <a:xfrm>
              <a:off x="3108960" y="-1049052"/>
              <a:ext cx="3830377" cy="672595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B74327-2D23-C8C8-3A81-8EDDA7590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49" r="36617" b="4687"/>
            <a:stretch/>
          </p:blipFill>
          <p:spPr>
            <a:xfrm>
              <a:off x="3108962" y="4626904"/>
              <a:ext cx="3838400" cy="3910897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478321-1A1D-A9B7-7400-A9BC968FCC64}"/>
              </a:ext>
            </a:extLst>
          </p:cNvPr>
          <p:cNvGrpSpPr/>
          <p:nvPr/>
        </p:nvGrpSpPr>
        <p:grpSpPr>
          <a:xfrm>
            <a:off x="3608056" y="-874357"/>
            <a:ext cx="4158485" cy="9593865"/>
            <a:chOff x="4443936" y="-1073006"/>
            <a:chExt cx="3861556" cy="95209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E6E2D3-DA22-041D-F7E6-817C09D87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271" t="3676" r="34639"/>
            <a:stretch/>
          </p:blipFill>
          <p:spPr>
            <a:xfrm>
              <a:off x="4453457" y="-1073006"/>
              <a:ext cx="3852035" cy="66059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7AB0694-85FE-E984-9863-21B81D8309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158" t="2135" r="34551"/>
            <a:stretch/>
          </p:blipFill>
          <p:spPr>
            <a:xfrm>
              <a:off x="4443936" y="4567737"/>
              <a:ext cx="3861556" cy="388020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BBF569-D749-0178-A7CB-B1EB9CF864DA}"/>
              </a:ext>
            </a:extLst>
          </p:cNvPr>
          <p:cNvGrpSpPr/>
          <p:nvPr/>
        </p:nvGrpSpPr>
        <p:grpSpPr>
          <a:xfrm>
            <a:off x="7809191" y="-889597"/>
            <a:ext cx="4158484" cy="9609107"/>
            <a:chOff x="10583521" y="-584309"/>
            <a:chExt cx="3855181" cy="976371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117737-53EB-7151-8055-CE912F8B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311" t="3676" r="34546"/>
            <a:stretch/>
          </p:blipFill>
          <p:spPr>
            <a:xfrm>
              <a:off x="10583523" y="-584309"/>
              <a:ext cx="3845676" cy="660593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8FEC06F-16D5-87DE-8DBF-29D6997C2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sharpenSoften amount="50000"/>
                      </a14:imgEffect>
                    </a14:imgLayer>
                  </a14:imgProps>
                </a:ext>
              </a:extLst>
            </a:blip>
            <a:srcRect l="1604" t="8942" r="34449"/>
            <a:stretch/>
          </p:blipFill>
          <p:spPr>
            <a:xfrm>
              <a:off x="10583521" y="5019454"/>
              <a:ext cx="3855181" cy="415994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EDF2187-8843-FF11-3ACA-2C2AE9F7E616}"/>
              </a:ext>
            </a:extLst>
          </p:cNvPr>
          <p:cNvSpPr txBox="1"/>
          <p:nvPr/>
        </p:nvSpPr>
        <p:spPr>
          <a:xfrm>
            <a:off x="-3559938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A Primary</a:t>
            </a:r>
            <a:endParaRPr 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2DF410-712B-833F-1DF7-5F1C0CDB79A7}"/>
              </a:ext>
            </a:extLst>
          </p:cNvPr>
          <p:cNvSpPr txBox="1"/>
          <p:nvPr/>
        </p:nvSpPr>
        <p:spPr>
          <a:xfrm>
            <a:off x="4449722" y="-1347917"/>
            <a:ext cx="249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B Primary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E20CD5-EF79-3F20-3CC5-BACE1A87BFE9}"/>
              </a:ext>
            </a:extLst>
          </p:cNvPr>
          <p:cNvSpPr txBox="1"/>
          <p:nvPr/>
        </p:nvSpPr>
        <p:spPr>
          <a:xfrm>
            <a:off x="118383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C Secondary 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71AB1-353C-178E-2F2F-AA017827D231}"/>
              </a:ext>
            </a:extLst>
          </p:cNvPr>
          <p:cNvSpPr txBox="1"/>
          <p:nvPr/>
        </p:nvSpPr>
        <p:spPr>
          <a:xfrm>
            <a:off x="8448524" y="-1347917"/>
            <a:ext cx="286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PWM Bridge D Secondary </a:t>
            </a:r>
            <a:endParaRPr lang="en-US" b="1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A1791-1DBE-CEAF-2164-84EB116FD203}"/>
              </a:ext>
            </a:extLst>
          </p:cNvPr>
          <p:cNvSpPr/>
          <p:nvPr/>
        </p:nvSpPr>
        <p:spPr>
          <a:xfrm>
            <a:off x="-4643087" y="4516345"/>
            <a:ext cx="233246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F2813F-D693-3FF9-A21C-3940669AD809}"/>
              </a:ext>
            </a:extLst>
          </p:cNvPr>
          <p:cNvSpPr/>
          <p:nvPr/>
        </p:nvSpPr>
        <p:spPr>
          <a:xfrm>
            <a:off x="-4643088" y="483638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02320D1-EB03-9C47-8AB7-5A964B143973}"/>
              </a:ext>
            </a:extLst>
          </p:cNvPr>
          <p:cNvSpPr/>
          <p:nvPr/>
        </p:nvSpPr>
        <p:spPr>
          <a:xfrm>
            <a:off x="-4643088" y="7015852"/>
            <a:ext cx="3384026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F9D83-5317-7219-78D5-642F778EC420}"/>
              </a:ext>
            </a:extLst>
          </p:cNvPr>
          <p:cNvSpPr/>
          <p:nvPr/>
        </p:nvSpPr>
        <p:spPr>
          <a:xfrm>
            <a:off x="-475061" y="485924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3E1F5A-C1F4-D214-4AFD-69A8306B745C}"/>
              </a:ext>
            </a:extLst>
          </p:cNvPr>
          <p:cNvSpPr/>
          <p:nvPr/>
        </p:nvSpPr>
        <p:spPr>
          <a:xfrm>
            <a:off x="-475062" y="676454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FDCE59-B84B-8D67-4127-8BD862578477}"/>
              </a:ext>
            </a:extLst>
          </p:cNvPr>
          <p:cNvSpPr/>
          <p:nvPr/>
        </p:nvSpPr>
        <p:spPr>
          <a:xfrm>
            <a:off x="-475063" y="703109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7B271E-772E-7CB9-FC94-003F9C139996}"/>
              </a:ext>
            </a:extLst>
          </p:cNvPr>
          <p:cNvSpPr/>
          <p:nvPr/>
        </p:nvSpPr>
        <p:spPr>
          <a:xfrm>
            <a:off x="3670811" y="4882105"/>
            <a:ext cx="305382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2E8E22-7455-259A-391B-67125CDDA620}"/>
              </a:ext>
            </a:extLst>
          </p:cNvPr>
          <p:cNvSpPr/>
          <p:nvPr/>
        </p:nvSpPr>
        <p:spPr>
          <a:xfrm>
            <a:off x="3670809" y="705395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BA7415-70FC-E678-0204-C7258E84E082}"/>
              </a:ext>
            </a:extLst>
          </p:cNvPr>
          <p:cNvSpPr/>
          <p:nvPr/>
        </p:nvSpPr>
        <p:spPr>
          <a:xfrm>
            <a:off x="3671974" y="678740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0E0F82-56DE-0933-4746-83A1CEF69456}"/>
              </a:ext>
            </a:extLst>
          </p:cNvPr>
          <p:cNvSpPr/>
          <p:nvPr/>
        </p:nvSpPr>
        <p:spPr>
          <a:xfrm>
            <a:off x="7847751" y="4386805"/>
            <a:ext cx="2411705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DA95B74-664F-CC75-3068-707B105ACB07}"/>
              </a:ext>
            </a:extLst>
          </p:cNvPr>
          <p:cNvSpPr/>
          <p:nvPr/>
        </p:nvSpPr>
        <p:spPr>
          <a:xfrm>
            <a:off x="7847749" y="7084432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348688-209D-8076-51B7-AE963B580BE6}"/>
              </a:ext>
            </a:extLst>
          </p:cNvPr>
          <p:cNvSpPr/>
          <p:nvPr/>
        </p:nvSpPr>
        <p:spPr>
          <a:xfrm>
            <a:off x="7848914" y="6817886"/>
            <a:ext cx="4056461" cy="248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4257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598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5346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855-3FF9-DE27-F220-EF9C9A3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05B3F-BFAD-9E7B-69DD-D57F32B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6" y="2787617"/>
            <a:ext cx="4997707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BC83-FBDA-551B-46CE-794CB772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22" y="4487827"/>
            <a:ext cx="70552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D325-0530-EDF4-9482-95DF4F0D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</a:t>
            </a:r>
            <a:r>
              <a:rPr lang="en-GB" dirty="0" err="1"/>
              <a:t>Garching</a:t>
            </a:r>
            <a:r>
              <a:rPr lang="en-GB" dirty="0"/>
              <a:t>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54" y="1690688"/>
            <a:ext cx="6873742" cy="4351338"/>
          </a:xfrm>
        </p:spPr>
      </p:pic>
    </p:spTree>
    <p:extLst>
      <p:ext uri="{BB962C8B-B14F-4D97-AF65-F5344CB8AC3E}">
        <p14:creationId xmlns:p14="http://schemas.microsoft.com/office/powerpoint/2010/main" val="1274758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AB3-42DE-6BCB-8504-1FD250A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D861-3C70-4DF4-A523-AEC9A79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838068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44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E02-8F4C-E884-FE0B-8EFF8270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8E67-29AD-E91C-5B81-6C67745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Deadtime checking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3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7418-C983-51BB-4AE0-D16C3E0A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F7B2-B50F-44B6-35BA-03A1CDE3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9508" y="1984642"/>
            <a:ext cx="7018628" cy="4092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4220F-0EE3-00CD-D4B6-2C4AB61D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73" y="2129435"/>
            <a:ext cx="698052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2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9F96D1-DBBF-CFE5-0DD0-5B7DB5F6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33" y="422554"/>
            <a:ext cx="9637319" cy="5449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BD2988-2760-AB37-25B2-FC7B45B87E79}"/>
              </a:ext>
            </a:extLst>
          </p:cNvPr>
          <p:cNvSpPr txBox="1"/>
          <p:nvPr/>
        </p:nvSpPr>
        <p:spPr>
          <a:xfrm>
            <a:off x="1005840" y="265176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F0FFAB-3C36-A623-36A9-B098DD261D68}"/>
              </a:ext>
            </a:extLst>
          </p:cNvPr>
          <p:cNvSpPr txBox="1"/>
          <p:nvPr/>
        </p:nvSpPr>
        <p:spPr>
          <a:xfrm>
            <a:off x="1016000" y="280416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PWM1H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D909FD-A8E6-DD7D-42A3-62303FAD7077}"/>
              </a:ext>
            </a:extLst>
          </p:cNvPr>
          <p:cNvSpPr txBox="1"/>
          <p:nvPr/>
        </p:nvSpPr>
        <p:spPr>
          <a:xfrm>
            <a:off x="995680" y="298704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48971C-605E-EFAC-18A8-20B78D3E4AAE}"/>
              </a:ext>
            </a:extLst>
          </p:cNvPr>
          <p:cNvSpPr txBox="1"/>
          <p:nvPr/>
        </p:nvSpPr>
        <p:spPr>
          <a:xfrm>
            <a:off x="1005840" y="313944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PWM3L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E685AB-DDC3-5989-7733-7E221B66B79D}"/>
              </a:ext>
            </a:extLst>
          </p:cNvPr>
          <p:cNvSpPr txBox="1"/>
          <p:nvPr/>
        </p:nvSpPr>
        <p:spPr>
          <a:xfrm>
            <a:off x="1026160" y="327152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6C3076-CE9B-F061-6179-2B41027D7956}"/>
              </a:ext>
            </a:extLst>
          </p:cNvPr>
          <p:cNvSpPr txBox="1"/>
          <p:nvPr/>
        </p:nvSpPr>
        <p:spPr>
          <a:xfrm>
            <a:off x="1036320" y="342392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PWM2H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010EBA-606D-38E4-2224-EC17887BADF3}"/>
              </a:ext>
            </a:extLst>
          </p:cNvPr>
          <p:cNvSpPr txBox="1"/>
          <p:nvPr/>
        </p:nvSpPr>
        <p:spPr>
          <a:xfrm>
            <a:off x="1016000" y="3606800"/>
            <a:ext cx="6799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21DC32-2177-B44D-A89A-6DCC6EA8C503}"/>
              </a:ext>
            </a:extLst>
          </p:cNvPr>
          <p:cNvSpPr txBox="1"/>
          <p:nvPr/>
        </p:nvSpPr>
        <p:spPr>
          <a:xfrm>
            <a:off x="1026160" y="3759200"/>
            <a:ext cx="651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00" dirty="0">
                <a:solidFill>
                  <a:srgbClr val="FF0000"/>
                </a:solidFill>
              </a:rPr>
              <a:t>PWM4L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F10897-E0B4-3D7F-7BEF-1A28C73A5711}"/>
              </a:ext>
            </a:extLst>
          </p:cNvPr>
          <p:cNvSpPr txBox="1"/>
          <p:nvPr/>
        </p:nvSpPr>
        <p:spPr>
          <a:xfrm>
            <a:off x="4572000" y="1666240"/>
            <a:ext cx="1287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</a:t>
            </a:r>
            <a:r>
              <a:rPr lang="en-GB" dirty="0">
                <a:solidFill>
                  <a:schemeClr val="bg1"/>
                </a:solidFill>
              </a:rPr>
              <a:t>-Sec</a:t>
            </a:r>
          </a:p>
          <a:p>
            <a:r>
              <a:rPr lang="en-GB" dirty="0">
                <a:solidFill>
                  <a:schemeClr val="bg1"/>
                </a:solidFill>
              </a:rPr>
              <a:t>Phase shift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380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08D1CF4-E8B9-96E2-1CAB-63FEBBCD0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0" y="235885"/>
            <a:ext cx="11143319" cy="638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502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9BD27B-AFC5-1636-8211-6474764A3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19" y="3707434"/>
            <a:ext cx="4759196" cy="2769566"/>
          </a:xfrm>
          <a:prstGeom prst="rect">
            <a:avLst/>
          </a:prstGeom>
        </p:spPr>
      </p:pic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6A3403C-BCBD-DC99-1923-A3D811E78C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53719" y="767080"/>
            <a:ext cx="4746723" cy="276763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F59DC-AC90-A36F-9C3E-EEB890BEE60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70" b="1836"/>
          <a:stretch/>
        </p:blipFill>
        <p:spPr>
          <a:xfrm>
            <a:off x="5323596" y="555584"/>
            <a:ext cx="6314685" cy="3990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C9CA8-A595-CCA2-E341-5C37434EB65B}"/>
              </a:ext>
            </a:extLst>
          </p:cNvPr>
          <p:cNvSpPr txBox="1"/>
          <p:nvPr/>
        </p:nvSpPr>
        <p:spPr>
          <a:xfrm>
            <a:off x="6248400" y="5923280"/>
            <a:ext cx="56602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dirty="0"/>
              <a:t>Reference: IEEE</a:t>
            </a:r>
            <a:br>
              <a:rPr lang="en-GB" sz="1400" dirty="0"/>
            </a:br>
            <a:r>
              <a:rPr lang="en-US" sz="1400" b="0" i="0" u="none" strike="noStrike" baseline="0" dirty="0">
                <a:latin typeface="TimesNewRoman"/>
              </a:rPr>
              <a:t>Closed-loop Control of Isolated Dual Active Bridge</a:t>
            </a:r>
          </a:p>
          <a:p>
            <a:pPr algn="l"/>
            <a:r>
              <a:rPr lang="en-US" sz="1400" b="0" i="0" u="none" strike="noStrike" baseline="0" dirty="0">
                <a:latin typeface="TimesNewRoman"/>
              </a:rPr>
              <a:t>Converter using Dual Phase Shift Modulation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57F56D-6FD6-1571-8AC7-596858666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773" y="4546021"/>
            <a:ext cx="381033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6CA9B3-0949-081E-5333-74AB9EF5ACD5}"/>
              </a:ext>
            </a:extLst>
          </p:cNvPr>
          <p:cNvSpPr txBox="1"/>
          <p:nvPr/>
        </p:nvSpPr>
        <p:spPr>
          <a:xfrm>
            <a:off x="310896" y="1796954"/>
            <a:ext cx="29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0000"/>
                </a:solidFill>
              </a:rPr>
              <a:t>S2</a:t>
            </a:r>
          </a:p>
          <a:p>
            <a:r>
              <a:rPr lang="en-GB" sz="800" dirty="0">
                <a:solidFill>
                  <a:srgbClr val="FF0000"/>
                </a:solidFill>
              </a:rPr>
              <a:t>S1</a:t>
            </a:r>
          </a:p>
          <a:p>
            <a:r>
              <a:rPr lang="en-GB" sz="800" dirty="0">
                <a:solidFill>
                  <a:srgbClr val="FF0000"/>
                </a:solidFill>
              </a:rPr>
              <a:t>S3</a:t>
            </a:r>
          </a:p>
          <a:p>
            <a:r>
              <a:rPr lang="en-GB" sz="800" dirty="0">
                <a:solidFill>
                  <a:srgbClr val="FF0000"/>
                </a:solidFill>
              </a:rPr>
              <a:t>S4</a:t>
            </a:r>
          </a:p>
          <a:p>
            <a:endParaRPr lang="en-US" sz="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8999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114" y="471487"/>
            <a:ext cx="9005206" cy="57006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6228C-BF10-AF33-08E3-72706F63BAEC}"/>
              </a:ext>
            </a:extLst>
          </p:cNvPr>
          <p:cNvSpPr txBox="1"/>
          <p:nvPr/>
        </p:nvSpPr>
        <p:spPr>
          <a:xfrm>
            <a:off x="9367520" y="1117600"/>
            <a:ext cx="2752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Yellow: Primary bridge</a:t>
            </a:r>
          </a:p>
          <a:p>
            <a:r>
              <a:rPr lang="en-GB" dirty="0"/>
              <a:t>Orange: Secondary bridge</a:t>
            </a:r>
          </a:p>
          <a:p>
            <a:r>
              <a:rPr lang="en-US" dirty="0"/>
              <a:t>Green: Primary current</a:t>
            </a:r>
          </a:p>
          <a:p>
            <a:r>
              <a:rPr lang="en-US" dirty="0"/>
              <a:t>Purple: Secondary current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A054624-CAA9-762F-DC4B-6DC34DD72B1D}"/>
              </a:ext>
            </a:extLst>
          </p:cNvPr>
          <p:cNvSpPr/>
          <p:nvPr/>
        </p:nvSpPr>
        <p:spPr>
          <a:xfrm>
            <a:off x="4216400" y="1595120"/>
            <a:ext cx="589280" cy="1503680"/>
          </a:xfrm>
          <a:prstGeom prst="rect">
            <a:avLst/>
          </a:prstGeom>
          <a:solidFill>
            <a:srgbClr val="0AECA6">
              <a:alpha val="16863"/>
            </a:srgb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11474-544E-E3CA-0134-EFA0EB533480}"/>
              </a:ext>
            </a:extLst>
          </p:cNvPr>
          <p:cNvSpPr/>
          <p:nvPr/>
        </p:nvSpPr>
        <p:spPr>
          <a:xfrm>
            <a:off x="4815840" y="1595120"/>
            <a:ext cx="497840" cy="1503680"/>
          </a:xfrm>
          <a:prstGeom prst="rect">
            <a:avLst/>
          </a:prstGeom>
          <a:solidFill>
            <a:schemeClr val="accent2">
              <a:lumMod val="20000"/>
              <a:lumOff val="80000"/>
              <a:alpha val="16863"/>
            </a:schemeClr>
          </a:solidFill>
          <a:ln>
            <a:solidFill>
              <a:srgbClr val="0AECA6">
                <a:alpha val="2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E2C74F-F291-A60C-A18F-B3764E138D94}"/>
              </a:ext>
            </a:extLst>
          </p:cNvPr>
          <p:cNvSpPr txBox="1"/>
          <p:nvPr/>
        </p:nvSpPr>
        <p:spPr>
          <a:xfrm>
            <a:off x="2123058" y="1410454"/>
            <a:ext cx="213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Inductive behaviour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BCE8F2-7035-072F-DC6E-D4C518B2C594}"/>
              </a:ext>
            </a:extLst>
          </p:cNvPr>
          <p:cNvSpPr txBox="1"/>
          <p:nvPr/>
        </p:nvSpPr>
        <p:spPr>
          <a:xfrm>
            <a:off x="5153993" y="1358592"/>
            <a:ext cx="2290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Capacitive behaviour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085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3A5-A977-377B-1784-4B28B202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C52381-691B-FF6F-E91F-F370B455D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9854" y="1428158"/>
            <a:ext cx="6061905" cy="3589961"/>
          </a:xfrm>
        </p:spPr>
      </p:pic>
    </p:spTree>
    <p:extLst>
      <p:ext uri="{BB962C8B-B14F-4D97-AF65-F5344CB8AC3E}">
        <p14:creationId xmlns:p14="http://schemas.microsoft.com/office/powerpoint/2010/main" val="232202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284A90-61A3-F1F8-C988-4609D1DE0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2657" b="31612"/>
          <a:stretch/>
        </p:blipFill>
        <p:spPr>
          <a:xfrm>
            <a:off x="1069205" y="226719"/>
            <a:ext cx="9216436" cy="47656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A54506-822E-D29D-1527-6CB4E19D8DFF}"/>
              </a:ext>
            </a:extLst>
          </p:cNvPr>
          <p:cNvSpPr txBox="1"/>
          <p:nvPr/>
        </p:nvSpPr>
        <p:spPr>
          <a:xfrm>
            <a:off x="1069205" y="5100275"/>
            <a:ext cx="2792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C1: Primary Voltage Bridge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7C16F-D1B4-7F9D-8E54-615D10E0007C}"/>
              </a:ext>
            </a:extLst>
          </p:cNvPr>
          <p:cNvSpPr txBox="1"/>
          <p:nvPr/>
        </p:nvSpPr>
        <p:spPr>
          <a:xfrm>
            <a:off x="5943174" y="5069739"/>
            <a:ext cx="215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C2: Primary Current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53997D-9030-1CE0-384F-4FC40C4B4F6D}"/>
              </a:ext>
            </a:extLst>
          </p:cNvPr>
          <p:cNvSpPr txBox="1"/>
          <p:nvPr/>
        </p:nvSpPr>
        <p:spPr>
          <a:xfrm>
            <a:off x="1069205" y="5392802"/>
            <a:ext cx="311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C3: Secondary Voltage Bridge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99E5A-6BBE-B9F0-3C6F-9940EA943CE4}"/>
              </a:ext>
            </a:extLst>
          </p:cNvPr>
          <p:cNvSpPr txBox="1"/>
          <p:nvPr/>
        </p:nvSpPr>
        <p:spPr>
          <a:xfrm>
            <a:off x="5943174" y="5331730"/>
            <a:ext cx="245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C4: Secondary Current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452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029722-EBE8-B824-D7FB-A5DDE7B4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7" y="1209561"/>
            <a:ext cx="8687246" cy="44388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97297C-17E9-A929-D665-C93E032B5EDD}"/>
              </a:ext>
            </a:extLst>
          </p:cNvPr>
          <p:cNvSpPr txBox="1"/>
          <p:nvPr/>
        </p:nvSpPr>
        <p:spPr>
          <a:xfrm>
            <a:off x="1940560" y="218440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7CD77-8EFD-9080-A27A-87A271487915}"/>
              </a:ext>
            </a:extLst>
          </p:cNvPr>
          <p:cNvSpPr txBox="1"/>
          <p:nvPr/>
        </p:nvSpPr>
        <p:spPr>
          <a:xfrm>
            <a:off x="1940559" y="305966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9E8030-392A-FCB7-EC72-FD7568F9A1A4}"/>
              </a:ext>
            </a:extLst>
          </p:cNvPr>
          <p:cNvSpPr txBox="1"/>
          <p:nvPr/>
        </p:nvSpPr>
        <p:spPr>
          <a:xfrm>
            <a:off x="1940558" y="393697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F40AD-AC72-68E7-6602-9E371CB2655E}"/>
              </a:ext>
            </a:extLst>
          </p:cNvPr>
          <p:cNvSpPr txBox="1"/>
          <p:nvPr/>
        </p:nvSpPr>
        <p:spPr>
          <a:xfrm>
            <a:off x="1930398" y="484321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1CC9E84-9157-7EE2-98F7-4626E7A67F68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90520" y="3103880"/>
            <a:ext cx="1158240" cy="294640"/>
          </a:xfrm>
          <a:prstGeom prst="bentConnector3">
            <a:avLst>
              <a:gd name="adj1" fmla="val 100219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A97BA3F-1DD7-77B5-F73C-EBA87124E9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33140" y="3060700"/>
            <a:ext cx="563880" cy="254000"/>
          </a:xfrm>
          <a:prstGeom prst="bentConnector3">
            <a:avLst>
              <a:gd name="adj1" fmla="val 100450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5569683-B0C6-F5A8-14ED-C2BE6742C250}"/>
              </a:ext>
            </a:extLst>
          </p:cNvPr>
          <p:cNvCxnSpPr/>
          <p:nvPr/>
        </p:nvCxnSpPr>
        <p:spPr>
          <a:xfrm rot="16200000" flipH="1">
            <a:off x="3356000" y="3891374"/>
            <a:ext cx="1598880" cy="304799"/>
          </a:xfrm>
          <a:prstGeom prst="bentConnector3">
            <a:avLst>
              <a:gd name="adj1" fmla="val 99883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B91B4D8-1618-EACD-A952-A810420A8756}"/>
              </a:ext>
            </a:extLst>
          </p:cNvPr>
          <p:cNvSpPr txBox="1"/>
          <p:nvPr/>
        </p:nvSpPr>
        <p:spPr>
          <a:xfrm>
            <a:off x="3196968" y="375230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5814155-5F8A-1A05-B462-D209B31F6F76}"/>
              </a:ext>
            </a:extLst>
          </p:cNvPr>
          <p:cNvSpPr txBox="1"/>
          <p:nvPr/>
        </p:nvSpPr>
        <p:spPr>
          <a:xfrm>
            <a:off x="3545838" y="2579761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779776-2031-247B-DF51-CACC2791DC62}"/>
              </a:ext>
            </a:extLst>
          </p:cNvPr>
          <p:cNvSpPr txBox="1"/>
          <p:nvPr/>
        </p:nvSpPr>
        <p:spPr>
          <a:xfrm>
            <a:off x="3818509" y="476912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164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ACD9E6-422B-FB4D-74EF-8F5575D55D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985" r="9107" b="9502"/>
          <a:stretch/>
        </p:blipFill>
        <p:spPr>
          <a:xfrm>
            <a:off x="1752377" y="1345324"/>
            <a:ext cx="7896120" cy="41410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1DE18C-64F2-0D13-3F38-6D9921959C33}"/>
              </a:ext>
            </a:extLst>
          </p:cNvPr>
          <p:cNvSpPr txBox="1"/>
          <p:nvPr/>
        </p:nvSpPr>
        <p:spPr>
          <a:xfrm>
            <a:off x="1940560" y="2257970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>
                    <a:lumMod val="75000"/>
                    <a:lumOff val="25000"/>
                  </a:schemeClr>
                </a:solidFill>
              </a:rPr>
              <a:t>PWM1H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38E0CE-E135-951F-A52B-1ABE2E1BE66C}"/>
              </a:ext>
            </a:extLst>
          </p:cNvPr>
          <p:cNvSpPr txBox="1"/>
          <p:nvPr/>
        </p:nvSpPr>
        <p:spPr>
          <a:xfrm>
            <a:off x="1940559" y="3080688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PWM3H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E70B5-7F88-C938-61B1-7758C0710606}"/>
              </a:ext>
            </a:extLst>
          </p:cNvPr>
          <p:cNvSpPr txBox="1"/>
          <p:nvPr/>
        </p:nvSpPr>
        <p:spPr>
          <a:xfrm>
            <a:off x="1940558" y="3884422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PWM2H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8AB24-6338-AC13-23ED-6BE95E90B798}"/>
              </a:ext>
            </a:extLst>
          </p:cNvPr>
          <p:cNvSpPr txBox="1"/>
          <p:nvPr/>
        </p:nvSpPr>
        <p:spPr>
          <a:xfrm>
            <a:off x="1930398" y="4748624"/>
            <a:ext cx="99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PWM4H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82E1CB8C-1CF8-F147-CA56-21D8A3B986E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652880" y="3068256"/>
            <a:ext cx="1212342" cy="419990"/>
          </a:xfrm>
          <a:prstGeom prst="bentConnector3">
            <a:avLst>
              <a:gd name="adj1" fmla="val 99416"/>
            </a:avLst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F4FCD865-E8BE-A904-8F91-90DC6CACE42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19076" y="2976912"/>
            <a:ext cx="500927" cy="445291"/>
          </a:xfrm>
          <a:prstGeom prst="bentConnector3">
            <a:avLst>
              <a:gd name="adj1" fmla="val 100706"/>
            </a:avLst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ECAC7D10-995E-CC63-0927-D5E1A5A989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58652" y="3929400"/>
            <a:ext cx="1431934" cy="431135"/>
          </a:xfrm>
          <a:prstGeom prst="bentConnector3">
            <a:avLst>
              <a:gd name="adj1" fmla="val 100377"/>
            </a:avLst>
          </a:prstGeom>
          <a:ln w="38100">
            <a:solidFill>
              <a:srgbClr val="3B7D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C5F2C23-3C66-0403-665B-B97E063FF388}"/>
              </a:ext>
            </a:extLst>
          </p:cNvPr>
          <p:cNvSpPr txBox="1"/>
          <p:nvPr/>
        </p:nvSpPr>
        <p:spPr>
          <a:xfrm>
            <a:off x="3049055" y="356541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F3CEAB-004B-6B35-8434-8D2018976E18}"/>
              </a:ext>
            </a:extLst>
          </p:cNvPr>
          <p:cNvSpPr txBox="1"/>
          <p:nvPr/>
        </p:nvSpPr>
        <p:spPr>
          <a:xfrm>
            <a:off x="3446844" y="264273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1EABCB-267A-4829-C397-AB4893D2AC9D}"/>
              </a:ext>
            </a:extLst>
          </p:cNvPr>
          <p:cNvSpPr txBox="1"/>
          <p:nvPr/>
        </p:nvSpPr>
        <p:spPr>
          <a:xfrm>
            <a:off x="4018411" y="4537382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soc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5B8C59-BB67-BB2C-2890-550007D531BE}"/>
              </a:ext>
            </a:extLst>
          </p:cNvPr>
          <p:cNvCxnSpPr>
            <a:cxnSpLocks/>
          </p:cNvCxnSpPr>
          <p:nvPr/>
        </p:nvCxnSpPr>
        <p:spPr>
          <a:xfrm>
            <a:off x="7056120" y="2385060"/>
            <a:ext cx="0" cy="181356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AA5FF50-CC8D-A9CB-1C65-DFC58D842DAD}"/>
              </a:ext>
            </a:extLst>
          </p:cNvPr>
          <p:cNvCxnSpPr>
            <a:cxnSpLocks/>
          </p:cNvCxnSpPr>
          <p:nvPr/>
        </p:nvCxnSpPr>
        <p:spPr>
          <a:xfrm>
            <a:off x="7566660" y="2949094"/>
            <a:ext cx="0" cy="124952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E92CFD-FDA3-B84A-61FB-83F20411554D}"/>
              </a:ext>
            </a:extLst>
          </p:cNvPr>
          <p:cNvCxnSpPr>
            <a:cxnSpLocks/>
          </p:cNvCxnSpPr>
          <p:nvPr/>
        </p:nvCxnSpPr>
        <p:spPr>
          <a:xfrm>
            <a:off x="8069580" y="2633979"/>
            <a:ext cx="0" cy="244587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19DB34-B0F9-AB5F-2587-ABE541238300}"/>
              </a:ext>
            </a:extLst>
          </p:cNvPr>
          <p:cNvCxnSpPr>
            <a:cxnSpLocks/>
          </p:cNvCxnSpPr>
          <p:nvPr/>
        </p:nvCxnSpPr>
        <p:spPr>
          <a:xfrm>
            <a:off x="8580120" y="4152900"/>
            <a:ext cx="0" cy="90678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3B3A9F5-D184-1EEF-9B85-9CEC6C0DE8FF}"/>
              </a:ext>
            </a:extLst>
          </p:cNvPr>
          <p:cNvSpPr txBox="1"/>
          <p:nvPr/>
        </p:nvSpPr>
        <p:spPr>
          <a:xfrm>
            <a:off x="6807662" y="4398882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PG1TRIGC</a:t>
            </a:r>
            <a:endParaRPr lang="en-US" sz="1200" dirty="0"/>
          </a:p>
        </p:txBody>
      </p:sp>
      <p:sp>
        <p:nvSpPr>
          <p:cNvPr id="34" name="Left Brace 33">
            <a:extLst>
              <a:ext uri="{FF2B5EF4-FFF2-40B4-BE49-F238E27FC236}">
                <a16:creationId xmlns:a16="http://schemas.microsoft.com/office/drawing/2014/main" id="{BE151B38-CC66-DA27-6B6B-CFDA88F4762D}"/>
              </a:ext>
            </a:extLst>
          </p:cNvPr>
          <p:cNvSpPr/>
          <p:nvPr/>
        </p:nvSpPr>
        <p:spPr>
          <a:xfrm rot="16200000">
            <a:off x="7229640" y="4065671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737ECC-0387-026B-F516-225F6026C8BF}"/>
              </a:ext>
            </a:extLst>
          </p:cNvPr>
          <p:cNvSpPr txBox="1"/>
          <p:nvPr/>
        </p:nvSpPr>
        <p:spPr>
          <a:xfrm>
            <a:off x="7828742" y="518972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PG3TRIGC</a:t>
            </a:r>
            <a:endParaRPr lang="en-US" sz="1200"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1F8343F4-B790-C94E-F370-20742FD78EA3}"/>
              </a:ext>
            </a:extLst>
          </p:cNvPr>
          <p:cNvSpPr/>
          <p:nvPr/>
        </p:nvSpPr>
        <p:spPr>
          <a:xfrm rot="16200000">
            <a:off x="8235480" y="4864138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e 36">
            <a:extLst>
              <a:ext uri="{FF2B5EF4-FFF2-40B4-BE49-F238E27FC236}">
                <a16:creationId xmlns:a16="http://schemas.microsoft.com/office/drawing/2014/main" id="{CA423CF8-3532-5563-1D76-7156AB4DA4C9}"/>
              </a:ext>
            </a:extLst>
          </p:cNvPr>
          <p:cNvSpPr/>
          <p:nvPr/>
        </p:nvSpPr>
        <p:spPr>
          <a:xfrm rot="5400000">
            <a:off x="7732231" y="2626522"/>
            <a:ext cx="175260" cy="491162"/>
          </a:xfrm>
          <a:prstGeom prst="leftBrac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3EFAD3-0EE5-B18D-9EA6-A557FC04AD75}"/>
              </a:ext>
            </a:extLst>
          </p:cNvPr>
          <p:cNvSpPr txBox="1"/>
          <p:nvPr/>
        </p:nvSpPr>
        <p:spPr>
          <a:xfrm>
            <a:off x="7222624" y="2564059"/>
            <a:ext cx="885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PG2TRIGC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89970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A79C-4B77-7522-35C4-FB53D5746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C3B44-AD34-3D88-0D60-0141E1036F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63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4613</TotalTime>
  <Words>1122</Words>
  <Application>Microsoft Office PowerPoint</Application>
  <PresentationFormat>Widescreen</PresentationFormat>
  <Paragraphs>393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Aptos</vt:lpstr>
      <vt:lpstr>Aptos Display</vt:lpstr>
      <vt:lpstr>Arial</vt:lpstr>
      <vt:lpstr>Arial Narrow</vt:lpstr>
      <vt:lpstr>Calibri</vt:lpstr>
      <vt:lpstr>Cambria Math</vt:lpstr>
      <vt:lpstr>Times New Roman</vt:lpstr>
      <vt:lpstr>TimesNewRoman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Firmware Structure</vt:lpstr>
      <vt:lpstr>PowerPoint Presentation</vt:lpstr>
      <vt:lpstr>PowerPoint Presentation</vt:lpstr>
      <vt:lpstr>PowerPoint Presentation</vt:lpstr>
      <vt:lpstr>Firmware Block Diagram</vt:lpstr>
      <vt:lpstr>PowerPoint Presentation</vt:lpstr>
      <vt:lpstr>PowerPoint Presentation</vt:lpstr>
      <vt:lpstr>PowerPoint Presentation</vt:lpstr>
      <vt:lpstr>PowerPoint Presentation</vt:lpstr>
      <vt:lpstr>PWM Configuration – Cascaded PWM 1-2-3-4</vt:lpstr>
      <vt:lpstr>PWM Configuration – Cascaded PWM 1-2-3-4</vt:lpstr>
      <vt:lpstr>PowerPoint Presentation</vt:lpstr>
      <vt:lpstr>DAB Garching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31</cp:revision>
  <dcterms:created xsi:type="dcterms:W3CDTF">2024-07-02T22:00:27Z</dcterms:created>
  <dcterms:modified xsi:type="dcterms:W3CDTF">2024-09-20T08:24:04Z</dcterms:modified>
</cp:coreProperties>
</file>